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57" r:id="rId3"/>
    <p:sldId id="258" r:id="rId4"/>
    <p:sldId id="281" r:id="rId5"/>
    <p:sldId id="262" r:id="rId6"/>
    <p:sldId id="263" r:id="rId7"/>
    <p:sldId id="283" r:id="rId8"/>
    <p:sldId id="282" r:id="rId9"/>
    <p:sldId id="286" r:id="rId10"/>
    <p:sldId id="284" r:id="rId11"/>
    <p:sldId id="285" r:id="rId12"/>
    <p:sldId id="287" r:id="rId13"/>
    <p:sldId id="288" r:id="rId14"/>
    <p:sldId id="264" r:id="rId15"/>
    <p:sldId id="265" r:id="rId16"/>
    <p:sldId id="259" r:id="rId17"/>
    <p:sldId id="267" r:id="rId18"/>
    <p:sldId id="266" r:id="rId19"/>
    <p:sldId id="269" r:id="rId20"/>
    <p:sldId id="270" r:id="rId21"/>
    <p:sldId id="271" r:id="rId22"/>
    <p:sldId id="260" r:id="rId23"/>
    <p:sldId id="268" r:id="rId24"/>
    <p:sldId id="273" r:id="rId25"/>
    <p:sldId id="274" r:id="rId26"/>
    <p:sldId id="275" r:id="rId27"/>
    <p:sldId id="276" r:id="rId28"/>
    <p:sldId id="261" r:id="rId29"/>
    <p:sldId id="277" r:id="rId30"/>
    <p:sldId id="272" r:id="rId31"/>
    <p:sldId id="278" r:id="rId32"/>
    <p:sldId id="279" r:id="rId33"/>
    <p:sldId id="280" r:id="rId34"/>
  </p:sldIdLst>
  <p:sldSz cx="12192000" cy="6858000"/>
  <p:notesSz cx="7104063" cy="10234613"/>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8D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1" d="100"/>
          <a:sy n="81" d="100"/>
        </p:scale>
        <p:origin x="-96" y="-7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2019/7/11</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489951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103342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995630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118120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537125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460134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620969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537125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984794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460134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3290759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3770782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2995630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3151979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205002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2047573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0223714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2629527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425201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4077840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3511918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118120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32141262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19931062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2999013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2935526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2629527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12963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592293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12963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118120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3620969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2019/7/11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2019/7/11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2019/7/11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2019/7/11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2019/7/11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2019/7/11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2019/7/11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8.jpe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4.jpeg"/><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9" name="组合 48"/>
          <p:cNvGrpSpPr/>
          <p:nvPr/>
        </p:nvGrpSpPr>
        <p:grpSpPr>
          <a:xfrm>
            <a:off x="216535" y="264160"/>
            <a:ext cx="11758930" cy="6329680"/>
            <a:chOff x="341" y="416"/>
            <a:chExt cx="18518" cy="9968"/>
          </a:xfrm>
        </p:grpSpPr>
        <p:sp>
          <p:nvSpPr>
            <p:cNvPr id="35" name="矩形 34"/>
            <p:cNvSpPr/>
            <p:nvPr/>
          </p:nvSpPr>
          <p:spPr>
            <a:xfrm>
              <a:off x="342" y="416"/>
              <a:ext cx="18517" cy="9968"/>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41" y="416"/>
              <a:ext cx="18517" cy="9968"/>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 33"/>
          <p:cNvSpPr/>
          <p:nvPr/>
        </p:nvSpPr>
        <p:spPr>
          <a:xfrm>
            <a:off x="116840" y="148590"/>
            <a:ext cx="11958320" cy="6560820"/>
          </a:xfrm>
          <a:prstGeom prst="rect">
            <a:avLst/>
          </a:prstGeom>
          <a:noFill/>
          <a:ln>
            <a:solidFill>
              <a:srgbClr val="7E8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p:nvGrpSpPr>
        <p:grpSpPr>
          <a:xfrm>
            <a:off x="1092835" y="1082675"/>
            <a:ext cx="10010775" cy="4627245"/>
            <a:chOff x="1721" y="1705"/>
            <a:chExt cx="15765" cy="7287"/>
          </a:xfrm>
        </p:grpSpPr>
        <p:cxnSp>
          <p:nvCxnSpPr>
            <p:cNvPr id="36" name="肘形连接符 35"/>
            <p:cNvCxnSpPr/>
            <p:nvPr/>
          </p:nvCxnSpPr>
          <p:spPr>
            <a:xfrm flipV="1">
              <a:off x="1743" y="1741"/>
              <a:ext cx="1739" cy="742"/>
            </a:xfrm>
            <a:prstGeom prst="bentConnector3">
              <a:avLst>
                <a:gd name="adj1" fmla="val -197"/>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肘形连接符 36"/>
            <p:cNvCxnSpPr/>
            <p:nvPr/>
          </p:nvCxnSpPr>
          <p:spPr>
            <a:xfrm>
              <a:off x="15771" y="1705"/>
              <a:ext cx="1715" cy="779"/>
            </a:xfrm>
            <a:prstGeom prst="bentConnector3">
              <a:avLst>
                <a:gd name="adj1" fmla="val 100894"/>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肘形连接符 37"/>
            <p:cNvCxnSpPr/>
            <p:nvPr/>
          </p:nvCxnSpPr>
          <p:spPr>
            <a:xfrm>
              <a:off x="1721" y="8177"/>
              <a:ext cx="1839" cy="815"/>
            </a:xfrm>
            <a:prstGeom prst="bentConnector3">
              <a:avLst>
                <a:gd name="adj1" fmla="val -1004"/>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肘形连接符 40"/>
            <p:cNvCxnSpPr/>
            <p:nvPr/>
          </p:nvCxnSpPr>
          <p:spPr>
            <a:xfrm flipV="1">
              <a:off x="15578" y="8000"/>
              <a:ext cx="1908" cy="992"/>
            </a:xfrm>
            <a:prstGeom prst="bentConnector3">
              <a:avLst>
                <a:gd name="adj1" fmla="val 99174"/>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2036023" y="3419948"/>
            <a:ext cx="8120568" cy="17524"/>
          </a:xfrm>
          <a:prstGeom prst="line">
            <a:avLst/>
          </a:prstGeom>
          <a:ln w="15875">
            <a:solidFill>
              <a:schemeClr val="bg1"/>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40" name="文本框 39"/>
          <p:cNvSpPr txBox="1"/>
          <p:nvPr/>
        </p:nvSpPr>
        <p:spPr>
          <a:xfrm>
            <a:off x="2792730" y="1577340"/>
            <a:ext cx="6607175" cy="87439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zh-CN" sz="4800" b="1" dirty="0">
                <a:solidFill>
                  <a:schemeClr val="bg1"/>
                </a:solidFill>
                <a:latin typeface="微软雅黑" panose="020B0503020204020204" charset="-122"/>
                <a:ea typeface="微软雅黑" panose="020B0503020204020204" charset="-122"/>
              </a:rPr>
              <a:t>DESTINY FREEDOM</a:t>
            </a:r>
          </a:p>
        </p:txBody>
      </p:sp>
      <p:sp>
        <p:nvSpPr>
          <p:cNvPr id="43" name="文本框 42"/>
          <p:cNvSpPr txBox="1"/>
          <p:nvPr/>
        </p:nvSpPr>
        <p:spPr>
          <a:xfrm>
            <a:off x="3288030" y="2576195"/>
            <a:ext cx="5616575" cy="48323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2400">
                <a:solidFill>
                  <a:schemeClr val="bg1"/>
                </a:solidFill>
                <a:latin typeface="微软雅黑" panose="020B0503020204020204" charset="-122"/>
                <a:ea typeface="微软雅黑" panose="020B0503020204020204" charset="-122"/>
              </a:rPr>
              <a:t>Miracles happen every day.</a:t>
            </a:r>
          </a:p>
        </p:txBody>
      </p:sp>
      <p:sp>
        <p:nvSpPr>
          <p:cNvPr id="46" name="圆角矩形 45"/>
          <p:cNvSpPr/>
          <p:nvPr/>
        </p:nvSpPr>
        <p:spPr>
          <a:xfrm>
            <a:off x="5345430" y="5080000"/>
            <a:ext cx="1500505" cy="36068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lumMod val="65000"/>
                    <a:lumOff val="35000"/>
                  </a:schemeClr>
                </a:solidFill>
                <a:latin typeface="微软雅黑" panose="020B0503020204020204" charset="-122"/>
                <a:ea typeface="微软雅黑" panose="020B0503020204020204" charset="-122"/>
              </a:rPr>
              <a:t>NEXT</a:t>
            </a:r>
          </a:p>
        </p:txBody>
      </p:sp>
      <p:sp>
        <p:nvSpPr>
          <p:cNvPr id="2050" name="房子"/>
          <p:cNvSpPr/>
          <p:nvPr/>
        </p:nvSpPr>
        <p:spPr bwMode="auto">
          <a:xfrm>
            <a:off x="5003165" y="3954145"/>
            <a:ext cx="342265" cy="342265"/>
          </a:xfrm>
          <a:custGeom>
            <a:avLst/>
            <a:gdLst>
              <a:gd name="T0" fmla="*/ 872946 w 11917986"/>
              <a:gd name="T1" fmla="*/ 339013 h 12292012"/>
              <a:gd name="T2" fmla="*/ 1549791 w 11917986"/>
              <a:gd name="T3" fmla="*/ 1087299 h 12292012"/>
              <a:gd name="T4" fmla="*/ 1576711 w 11917986"/>
              <a:gd name="T5" fmla="*/ 1194511 h 12292012"/>
              <a:gd name="T6" fmla="*/ 1576711 w 11917986"/>
              <a:gd name="T7" fmla="*/ 1729472 h 12292012"/>
              <a:gd name="T8" fmla="*/ 1522871 w 11917986"/>
              <a:gd name="T9" fmla="*/ 1800397 h 12292012"/>
              <a:gd name="T10" fmla="*/ 1006447 w 11917986"/>
              <a:gd name="T11" fmla="*/ 1800397 h 12292012"/>
              <a:gd name="T12" fmla="*/ 1006447 w 11917986"/>
              <a:gd name="T13" fmla="*/ 1319317 h 12292012"/>
              <a:gd name="T14" fmla="*/ 721864 w 11917986"/>
              <a:gd name="T15" fmla="*/ 1319317 h 12292012"/>
              <a:gd name="T16" fmla="*/ 721864 w 11917986"/>
              <a:gd name="T17" fmla="*/ 1800397 h 12292012"/>
              <a:gd name="T18" fmla="*/ 204891 w 11917986"/>
              <a:gd name="T19" fmla="*/ 1800397 h 12292012"/>
              <a:gd name="T20" fmla="*/ 151600 w 11917986"/>
              <a:gd name="T21" fmla="*/ 1729472 h 12292012"/>
              <a:gd name="T22" fmla="*/ 151600 w 11917986"/>
              <a:gd name="T23" fmla="*/ 1194511 h 12292012"/>
              <a:gd name="T24" fmla="*/ 196101 w 11917986"/>
              <a:gd name="T25" fmla="*/ 1087299 h 12292012"/>
              <a:gd name="T26" fmla="*/ 872946 w 11917986"/>
              <a:gd name="T27" fmla="*/ 339013 h 12292012"/>
              <a:gd name="T28" fmla="*/ 1353567 w 11917986"/>
              <a:gd name="T29" fmla="*/ 196246 h 12292012"/>
              <a:gd name="T30" fmla="*/ 1532224 w 11917986"/>
              <a:gd name="T31" fmla="*/ 196246 h 12292012"/>
              <a:gd name="T32" fmla="*/ 1585546 w 11917986"/>
              <a:gd name="T33" fmla="*/ 249568 h 12292012"/>
              <a:gd name="T34" fmla="*/ 1585546 w 11917986"/>
              <a:gd name="T35" fmla="*/ 677794 h 12292012"/>
              <a:gd name="T36" fmla="*/ 1300245 w 11917986"/>
              <a:gd name="T37" fmla="*/ 339171 h 12292012"/>
              <a:gd name="T38" fmla="*/ 1300245 w 11917986"/>
              <a:gd name="T39" fmla="*/ 249568 h 12292012"/>
              <a:gd name="T40" fmla="*/ 1353567 w 11917986"/>
              <a:gd name="T41" fmla="*/ 196246 h 12292012"/>
              <a:gd name="T42" fmla="*/ 872917 w 11917986"/>
              <a:gd name="T43" fmla="*/ 0 h 12292012"/>
              <a:gd name="T44" fmla="*/ 939940 w 11917986"/>
              <a:gd name="T45" fmla="*/ 30233 h 12292012"/>
              <a:gd name="T46" fmla="*/ 1723338 w 11917986"/>
              <a:gd name="T47" fmla="*/ 921827 h 12292012"/>
              <a:gd name="T48" fmla="*/ 1715647 w 11917986"/>
              <a:gd name="T49" fmla="*/ 1047156 h 12292012"/>
              <a:gd name="T50" fmla="*/ 1656864 w 11917986"/>
              <a:gd name="T51" fmla="*/ 1069693 h 12292012"/>
              <a:gd name="T52" fmla="*/ 1589842 w 11917986"/>
              <a:gd name="T53" fmla="*/ 1039460 h 12292012"/>
              <a:gd name="T54" fmla="*/ 872917 w 11917986"/>
              <a:gd name="T55" fmla="*/ 224273 h 12292012"/>
              <a:gd name="T56" fmla="*/ 155993 w 11917986"/>
              <a:gd name="T57" fmla="*/ 1039460 h 12292012"/>
              <a:gd name="T58" fmla="*/ 30188 w 11917986"/>
              <a:gd name="T59" fmla="*/ 1047156 h 12292012"/>
              <a:gd name="T60" fmla="*/ 22497 w 11917986"/>
              <a:gd name="T61" fmla="*/ 921827 h 12292012"/>
              <a:gd name="T62" fmla="*/ 805894 w 11917986"/>
              <a:gd name="T63" fmla="*/ 30233 h 12292012"/>
              <a:gd name="T64" fmla="*/ 872917 w 11917986"/>
              <a:gd name="T65" fmla="*/ 0 h 122920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917986" h="12292012">
                <a:moveTo>
                  <a:pt x="5959945" y="2314575"/>
                </a:moveTo>
                <a:cubicBezTo>
                  <a:pt x="5959945" y="2314575"/>
                  <a:pt x="5959945" y="2314575"/>
                  <a:pt x="10581031" y="7423414"/>
                </a:cubicBezTo>
                <a:cubicBezTo>
                  <a:pt x="10764825" y="7667406"/>
                  <a:pt x="10764825" y="7888878"/>
                  <a:pt x="10764825" y="8155392"/>
                </a:cubicBezTo>
                <a:cubicBezTo>
                  <a:pt x="10764825" y="8155392"/>
                  <a:pt x="10764825" y="8155392"/>
                  <a:pt x="10764825" y="11807780"/>
                </a:cubicBezTo>
                <a:cubicBezTo>
                  <a:pt x="10764825" y="12074296"/>
                  <a:pt x="10599785" y="12292012"/>
                  <a:pt x="10397237" y="12292012"/>
                </a:cubicBezTo>
                <a:cubicBezTo>
                  <a:pt x="10397237" y="12292012"/>
                  <a:pt x="10397237" y="12292012"/>
                  <a:pt x="6871409" y="12292012"/>
                </a:cubicBezTo>
                <a:cubicBezTo>
                  <a:pt x="6871409" y="12292012"/>
                  <a:pt x="6871409" y="12292012"/>
                  <a:pt x="6871409" y="9007492"/>
                </a:cubicBezTo>
                <a:cubicBezTo>
                  <a:pt x="6871409" y="9007492"/>
                  <a:pt x="6871409" y="9007492"/>
                  <a:pt x="4928451" y="9007492"/>
                </a:cubicBezTo>
                <a:cubicBezTo>
                  <a:pt x="4928451" y="9007492"/>
                  <a:pt x="4928451" y="9007492"/>
                  <a:pt x="4928451" y="12292012"/>
                </a:cubicBezTo>
                <a:cubicBezTo>
                  <a:pt x="4928451" y="12292012"/>
                  <a:pt x="4928451" y="12292012"/>
                  <a:pt x="1398872" y="12292012"/>
                </a:cubicBezTo>
                <a:cubicBezTo>
                  <a:pt x="1196324" y="12292012"/>
                  <a:pt x="1035036" y="12074296"/>
                  <a:pt x="1035036" y="11807780"/>
                </a:cubicBezTo>
                <a:cubicBezTo>
                  <a:pt x="1035036" y="11807780"/>
                  <a:pt x="1035036" y="11807780"/>
                  <a:pt x="1035036" y="8155392"/>
                </a:cubicBezTo>
                <a:cubicBezTo>
                  <a:pt x="1035036" y="7888878"/>
                  <a:pt x="1155064" y="7667406"/>
                  <a:pt x="1338857" y="7423414"/>
                </a:cubicBezTo>
                <a:cubicBezTo>
                  <a:pt x="1338857" y="7423414"/>
                  <a:pt x="1338857" y="7423414"/>
                  <a:pt x="5959945" y="2314575"/>
                </a:cubicBezTo>
                <a:close/>
                <a:moveTo>
                  <a:pt x="9241337" y="1339850"/>
                </a:moveTo>
                <a:cubicBezTo>
                  <a:pt x="10461097" y="1339850"/>
                  <a:pt x="10461097" y="1339850"/>
                  <a:pt x="10461097" y="1339850"/>
                </a:cubicBezTo>
                <a:cubicBezTo>
                  <a:pt x="10660013" y="1339850"/>
                  <a:pt x="10825149" y="1504986"/>
                  <a:pt x="10825149" y="1703900"/>
                </a:cubicBezTo>
                <a:cubicBezTo>
                  <a:pt x="10825149" y="4627564"/>
                  <a:pt x="10825149" y="4627564"/>
                  <a:pt x="10825149" y="4627564"/>
                </a:cubicBezTo>
                <a:lnTo>
                  <a:pt x="8877285" y="2315655"/>
                </a:lnTo>
                <a:cubicBezTo>
                  <a:pt x="8877285" y="1703900"/>
                  <a:pt x="8877285" y="1703900"/>
                  <a:pt x="8877285" y="1703900"/>
                </a:cubicBezTo>
                <a:cubicBezTo>
                  <a:pt x="8877285" y="1504986"/>
                  <a:pt x="9042423" y="1339850"/>
                  <a:pt x="9241337" y="1339850"/>
                </a:cubicBezTo>
                <a:close/>
                <a:moveTo>
                  <a:pt x="5959749" y="0"/>
                </a:moveTo>
                <a:cubicBezTo>
                  <a:pt x="6136033" y="0"/>
                  <a:pt x="6301067" y="75059"/>
                  <a:pt x="6417339" y="206411"/>
                </a:cubicBezTo>
                <a:cubicBezTo>
                  <a:pt x="11765905" y="6293672"/>
                  <a:pt x="11765905" y="6293672"/>
                  <a:pt x="11765905" y="6293672"/>
                </a:cubicBezTo>
                <a:cubicBezTo>
                  <a:pt x="11987197" y="6545118"/>
                  <a:pt x="11964693" y="6927916"/>
                  <a:pt x="11713393" y="7149340"/>
                </a:cubicBezTo>
                <a:cubicBezTo>
                  <a:pt x="11597121" y="7250668"/>
                  <a:pt x="11454593" y="7303210"/>
                  <a:pt x="11312065" y="7303210"/>
                </a:cubicBezTo>
                <a:cubicBezTo>
                  <a:pt x="11143281" y="7303210"/>
                  <a:pt x="10974497" y="7231904"/>
                  <a:pt x="10854473" y="7096800"/>
                </a:cubicBezTo>
                <a:cubicBezTo>
                  <a:pt x="5959749" y="1531197"/>
                  <a:pt x="5959749" y="1531197"/>
                  <a:pt x="5959749" y="1531197"/>
                </a:cubicBezTo>
                <a:cubicBezTo>
                  <a:pt x="1065024" y="7096800"/>
                  <a:pt x="1065024" y="7096800"/>
                  <a:pt x="1065024" y="7096800"/>
                </a:cubicBezTo>
                <a:cubicBezTo>
                  <a:pt x="843730" y="7348246"/>
                  <a:pt x="461154" y="7370764"/>
                  <a:pt x="206103" y="7149340"/>
                </a:cubicBezTo>
                <a:cubicBezTo>
                  <a:pt x="-45197" y="6927916"/>
                  <a:pt x="-71452" y="6545118"/>
                  <a:pt x="153593" y="6293672"/>
                </a:cubicBezTo>
                <a:cubicBezTo>
                  <a:pt x="5502157" y="206411"/>
                  <a:pt x="5502157" y="206411"/>
                  <a:pt x="5502157" y="206411"/>
                </a:cubicBezTo>
                <a:cubicBezTo>
                  <a:pt x="5618431" y="75059"/>
                  <a:pt x="5783463" y="0"/>
                  <a:pt x="5959749" y="0"/>
                </a:cubicBezTo>
                <a:close/>
              </a:path>
            </a:pathLst>
          </a:custGeom>
          <a:solidFill>
            <a:schemeClr val="bg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47" name="文本框 46"/>
          <p:cNvSpPr txBox="1"/>
          <p:nvPr/>
        </p:nvSpPr>
        <p:spPr>
          <a:xfrm>
            <a:off x="5441950" y="3954145"/>
            <a:ext cx="2571115" cy="369332"/>
          </a:xfrm>
          <a:prstGeom prst="rect">
            <a:avLst/>
          </a:prstGeom>
          <a:noFill/>
          <a:effectLst>
            <a:outerShdw blurRad="50800" dist="38100" dir="2700000" algn="tl" rotWithShape="0">
              <a:prstClr val="black">
                <a:alpha val="40000"/>
              </a:prstClr>
            </a:outerShdw>
          </a:effectLst>
        </p:spPr>
        <p:txBody>
          <a:bodyPr wrap="square" rtlCol="0">
            <a:spAutoFit/>
          </a:bodyPr>
          <a:lstStyle/>
          <a:p>
            <a:pPr algn="l"/>
            <a:r>
              <a:rPr lang="en-US" altLang="zh-CN" dirty="0">
                <a:solidFill>
                  <a:schemeClr val="bg1"/>
                </a:solidFill>
                <a:latin typeface="微软雅黑" panose="020B0503020204020204" charset="-122"/>
                <a:ea typeface="微软雅黑" panose="020B0503020204020204" charset="-122"/>
              </a:rPr>
              <a:t>   33ppt</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edge">
                                      <p:cBhvr>
                                        <p:cTn id="7" dur="500"/>
                                        <p:tgtEl>
                                          <p:spTgt spid="34"/>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strips(downLeft)">
                                      <p:cBhvr>
                                        <p:cTn id="11" dur="500"/>
                                        <p:tgtEl>
                                          <p:spTgt spid="49"/>
                                        </p:tgtEl>
                                      </p:cBhvr>
                                    </p:animEffect>
                                  </p:childTnLst>
                                </p:cTn>
                              </p:par>
                            </p:childTnLst>
                          </p:cTn>
                        </p:par>
                        <p:par>
                          <p:cTn id="12" fill="hold">
                            <p:stCondLst>
                              <p:cond delay="1000"/>
                            </p:stCondLst>
                            <p:childTnLst>
                              <p:par>
                                <p:cTn id="13" presetID="17" presetClass="entr" presetSubtype="10" fill="hold" nodeType="after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strVal val="#ppt_h"/>
                                          </p:val>
                                        </p:tav>
                                        <p:tav tm="100000">
                                          <p:val>
                                            <p:strVal val="#ppt_h"/>
                                          </p:val>
                                        </p:tav>
                                      </p:tavLst>
                                    </p:anim>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additive="base">
                                        <p:cTn id="20" dur="500"/>
                                        <p:tgtEl>
                                          <p:spTgt spid="40"/>
                                        </p:tgtEl>
                                        <p:attrNameLst>
                                          <p:attrName>ppt_y</p:attrName>
                                        </p:attrNameLst>
                                      </p:cBhvr>
                                      <p:tavLst>
                                        <p:tav tm="0">
                                          <p:val>
                                            <p:strVal val="#ppt_y+#ppt_h*1.125000"/>
                                          </p:val>
                                        </p:tav>
                                        <p:tav tm="100000">
                                          <p:val>
                                            <p:strVal val="#ppt_y"/>
                                          </p:val>
                                        </p:tav>
                                      </p:tavLst>
                                    </p:anim>
                                    <p:animEffect transition="in" filter="wipe(up)">
                                      <p:cBhvr>
                                        <p:cTn id="21" dur="500"/>
                                        <p:tgtEl>
                                          <p:spTgt spid="40"/>
                                        </p:tgtEl>
                                      </p:cBhvr>
                                    </p:animEffect>
                                  </p:childTnLst>
                                </p:cTn>
                              </p:par>
                            </p:childTnLst>
                          </p:cTn>
                        </p:par>
                        <p:par>
                          <p:cTn id="22" fill="hold">
                            <p:stCondLst>
                              <p:cond delay="2000"/>
                            </p:stCondLst>
                            <p:childTnLst>
                              <p:par>
                                <p:cTn id="23" presetID="12" presetClass="entr" presetSubtype="4"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p:tgtEl>
                                          <p:spTgt spid="43"/>
                                        </p:tgtEl>
                                        <p:attrNameLst>
                                          <p:attrName>ppt_y</p:attrName>
                                        </p:attrNameLst>
                                      </p:cBhvr>
                                      <p:tavLst>
                                        <p:tav tm="0">
                                          <p:val>
                                            <p:strVal val="#ppt_y+#ppt_h*1.125000"/>
                                          </p:val>
                                        </p:tav>
                                        <p:tav tm="100000">
                                          <p:val>
                                            <p:strVal val="#ppt_y"/>
                                          </p:val>
                                        </p:tav>
                                      </p:tavLst>
                                    </p:anim>
                                    <p:animEffect transition="in" filter="wipe(up)">
                                      <p:cBhvr>
                                        <p:cTn id="26" dur="500"/>
                                        <p:tgtEl>
                                          <p:spTgt spid="43"/>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wipe(left)">
                                      <p:cBhvr>
                                        <p:cTn id="30" dur="500"/>
                                        <p:tgtEl>
                                          <p:spTgt spid="74"/>
                                        </p:tgtEl>
                                      </p:cBhvr>
                                    </p:animEffect>
                                  </p:childTnLst>
                                </p:cTn>
                              </p:par>
                            </p:childTnLst>
                          </p:cTn>
                        </p:par>
                        <p:par>
                          <p:cTn id="31" fill="hold">
                            <p:stCondLst>
                              <p:cond delay="3000"/>
                            </p:stCondLst>
                            <p:childTnLst>
                              <p:par>
                                <p:cTn id="32" presetID="42" presetClass="entr" presetSubtype="0" fill="hold" grpId="0" nodeType="afterEffect">
                                  <p:stCondLst>
                                    <p:cond delay="0"/>
                                  </p:stCondLst>
                                  <p:childTnLst>
                                    <p:set>
                                      <p:cBhvr>
                                        <p:cTn id="33" dur="1" fill="hold">
                                          <p:stCondLst>
                                            <p:cond delay="0"/>
                                          </p:stCondLst>
                                        </p:cTn>
                                        <p:tgtEl>
                                          <p:spTgt spid="2050"/>
                                        </p:tgtEl>
                                        <p:attrNameLst>
                                          <p:attrName>style.visibility</p:attrName>
                                        </p:attrNameLst>
                                      </p:cBhvr>
                                      <p:to>
                                        <p:strVal val="visible"/>
                                      </p:to>
                                    </p:set>
                                    <p:animEffect transition="in" filter="fade">
                                      <p:cBhvr>
                                        <p:cTn id="34" dur="500"/>
                                        <p:tgtEl>
                                          <p:spTgt spid="2050"/>
                                        </p:tgtEl>
                                      </p:cBhvr>
                                    </p:animEffect>
                                    <p:anim calcmode="lin" valueType="num">
                                      <p:cBhvr>
                                        <p:cTn id="35" dur="500" fill="hold"/>
                                        <p:tgtEl>
                                          <p:spTgt spid="2050"/>
                                        </p:tgtEl>
                                        <p:attrNameLst>
                                          <p:attrName>ppt_x</p:attrName>
                                        </p:attrNameLst>
                                      </p:cBhvr>
                                      <p:tavLst>
                                        <p:tav tm="0">
                                          <p:val>
                                            <p:strVal val="#ppt_x"/>
                                          </p:val>
                                        </p:tav>
                                        <p:tav tm="100000">
                                          <p:val>
                                            <p:strVal val="#ppt_x"/>
                                          </p:val>
                                        </p:tav>
                                      </p:tavLst>
                                    </p:anim>
                                    <p:anim calcmode="lin" valueType="num">
                                      <p:cBhvr>
                                        <p:cTn id="36" dur="500" fill="hold"/>
                                        <p:tgtEl>
                                          <p:spTgt spid="2050"/>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anim calcmode="lin" valueType="num">
                                      <p:cBhvr>
                                        <p:cTn id="40" dur="500" fill="hold"/>
                                        <p:tgtEl>
                                          <p:spTgt spid="47"/>
                                        </p:tgtEl>
                                        <p:attrNameLst>
                                          <p:attrName>ppt_x</p:attrName>
                                        </p:attrNameLst>
                                      </p:cBhvr>
                                      <p:tavLst>
                                        <p:tav tm="0">
                                          <p:val>
                                            <p:strVal val="#ppt_x"/>
                                          </p:val>
                                        </p:tav>
                                        <p:tav tm="100000">
                                          <p:val>
                                            <p:strVal val="#ppt_x"/>
                                          </p:val>
                                        </p:tav>
                                      </p:tavLst>
                                    </p:anim>
                                    <p:anim calcmode="lin" valueType="num">
                                      <p:cBhvr>
                                        <p:cTn id="41" dur="500" fill="hold"/>
                                        <p:tgtEl>
                                          <p:spTgt spid="47"/>
                                        </p:tgtEl>
                                        <p:attrNameLst>
                                          <p:attrName>ppt_y</p:attrName>
                                        </p:attrNameLst>
                                      </p:cBhvr>
                                      <p:tavLst>
                                        <p:tav tm="0">
                                          <p:val>
                                            <p:strVal val="#ppt_y+.1"/>
                                          </p:val>
                                        </p:tav>
                                        <p:tav tm="100000">
                                          <p:val>
                                            <p:strVal val="#ppt_y"/>
                                          </p:val>
                                        </p:tav>
                                      </p:tavLst>
                                    </p:anim>
                                  </p:childTnLst>
                                </p:cTn>
                              </p:par>
                            </p:childTnLst>
                          </p:cTn>
                        </p:par>
                        <p:par>
                          <p:cTn id="42" fill="hold">
                            <p:stCondLst>
                              <p:cond delay="3500"/>
                            </p:stCondLst>
                            <p:childTnLst>
                              <p:par>
                                <p:cTn id="43" presetID="53" presetClass="entr" presetSubtype="16" fill="hold" grpId="0" nodeType="afterEffect">
                                  <p:stCondLst>
                                    <p:cond delay="0"/>
                                  </p:stCondLst>
                                  <p:childTnLst>
                                    <p:set>
                                      <p:cBhvr>
                                        <p:cTn id="44" dur="1" fill="hold">
                                          <p:stCondLst>
                                            <p:cond delay="0"/>
                                          </p:stCondLst>
                                        </p:cTn>
                                        <p:tgtEl>
                                          <p:spTgt spid="46"/>
                                        </p:tgtEl>
                                        <p:attrNameLst>
                                          <p:attrName>style.visibility</p:attrName>
                                        </p:attrNameLst>
                                      </p:cBhvr>
                                      <p:to>
                                        <p:strVal val="visible"/>
                                      </p:to>
                                    </p:set>
                                    <p:anim calcmode="lin" valueType="num">
                                      <p:cBhvr>
                                        <p:cTn id="45" dur="500" fill="hold"/>
                                        <p:tgtEl>
                                          <p:spTgt spid="46"/>
                                        </p:tgtEl>
                                        <p:attrNameLst>
                                          <p:attrName>ppt_w</p:attrName>
                                        </p:attrNameLst>
                                      </p:cBhvr>
                                      <p:tavLst>
                                        <p:tav tm="0">
                                          <p:val>
                                            <p:fltVal val="0"/>
                                          </p:val>
                                        </p:tav>
                                        <p:tav tm="100000">
                                          <p:val>
                                            <p:strVal val="#ppt_w"/>
                                          </p:val>
                                        </p:tav>
                                      </p:tavLst>
                                    </p:anim>
                                    <p:anim calcmode="lin" valueType="num">
                                      <p:cBhvr>
                                        <p:cTn id="46" dur="500" fill="hold"/>
                                        <p:tgtEl>
                                          <p:spTgt spid="46"/>
                                        </p:tgtEl>
                                        <p:attrNameLst>
                                          <p:attrName>ppt_h</p:attrName>
                                        </p:attrNameLst>
                                      </p:cBhvr>
                                      <p:tavLst>
                                        <p:tav tm="0">
                                          <p:val>
                                            <p:fltVal val="0"/>
                                          </p:val>
                                        </p:tav>
                                        <p:tav tm="100000">
                                          <p:val>
                                            <p:strVal val="#ppt_h"/>
                                          </p:val>
                                        </p:tav>
                                      </p:tavLst>
                                    </p:anim>
                                    <p:animEffect transition="in" filter="fade">
                                      <p:cBhvr>
                                        <p:cTn id="4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0" grpId="0" animBg="1"/>
      <p:bldP spid="43" grpId="0" animBg="1"/>
      <p:bldP spid="46" grpId="0" animBg="1"/>
      <p:bldP spid="2050" grpId="0" animBg="1"/>
      <p:bldP spid="4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994399" y="0"/>
            <a:ext cx="6197602" cy="6858000"/>
            <a:chOff x="9440" y="0"/>
            <a:chExt cx="9760" cy="10800"/>
          </a:xfrm>
        </p:grpSpPr>
        <p:sp>
          <p:nvSpPr>
            <p:cNvPr id="9" name="任意多边形 8"/>
            <p:cNvSpPr/>
            <p:nvPr/>
          </p:nvSpPr>
          <p:spPr>
            <a:xfrm>
              <a:off x="9440" y="0"/>
              <a:ext cx="9760" cy="10800"/>
            </a:xfrm>
            <a:custGeom>
              <a:avLst/>
              <a:gdLst>
                <a:gd name="connsiteX0" fmla="*/ 1671089 w 6197601"/>
                <a:gd name="connsiteY0" fmla="*/ 0 h 6858000"/>
                <a:gd name="connsiteX1" fmla="*/ 6197601 w 6197601"/>
                <a:gd name="connsiteY1" fmla="*/ 0 h 6858000"/>
                <a:gd name="connsiteX2" fmla="*/ 6197601 w 6197601"/>
                <a:gd name="connsiteY2" fmla="*/ 6858000 h 6858000"/>
                <a:gd name="connsiteX3" fmla="*/ 0 w 6197601"/>
                <a:gd name="connsiteY3" fmla="*/ 6858000 h 6858000"/>
                <a:gd name="connsiteX4" fmla="*/ 1671089 w 619760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7601" h="6858000">
                  <a:moveTo>
                    <a:pt x="1671089" y="0"/>
                  </a:moveTo>
                  <a:lnTo>
                    <a:pt x="6197601" y="0"/>
                  </a:lnTo>
                  <a:lnTo>
                    <a:pt x="6197601" y="6858000"/>
                  </a:lnTo>
                  <a:lnTo>
                    <a:pt x="0" y="6858000"/>
                  </a:lnTo>
                  <a:lnTo>
                    <a:pt x="1671089" y="0"/>
                  </a:lnTo>
                  <a:close/>
                </a:path>
              </a:pathLst>
            </a:custGeom>
            <a:blipFill rotWithShape="0">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9440" y="0"/>
              <a:ext cx="9760" cy="10800"/>
            </a:xfrm>
            <a:custGeom>
              <a:avLst/>
              <a:gdLst>
                <a:gd name="connsiteX0" fmla="*/ 1671089 w 6197601"/>
                <a:gd name="connsiteY0" fmla="*/ 0 h 6858000"/>
                <a:gd name="connsiteX1" fmla="*/ 6197601 w 6197601"/>
                <a:gd name="connsiteY1" fmla="*/ 0 h 6858000"/>
                <a:gd name="connsiteX2" fmla="*/ 6197601 w 6197601"/>
                <a:gd name="connsiteY2" fmla="*/ 6858000 h 6858000"/>
                <a:gd name="connsiteX3" fmla="*/ 0 w 6197601"/>
                <a:gd name="connsiteY3" fmla="*/ 6858000 h 6858000"/>
                <a:gd name="connsiteX4" fmla="*/ 1671089 w 619760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7601" h="6858000">
                  <a:moveTo>
                    <a:pt x="1671089" y="0"/>
                  </a:moveTo>
                  <a:lnTo>
                    <a:pt x="6197601" y="0"/>
                  </a:lnTo>
                  <a:lnTo>
                    <a:pt x="6197601" y="6858000"/>
                  </a:lnTo>
                  <a:lnTo>
                    <a:pt x="0" y="6858000"/>
                  </a:lnTo>
                  <a:lnTo>
                    <a:pt x="1671089" y="0"/>
                  </a:ln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任意多边形 4"/>
          <p:cNvSpPr/>
          <p:nvPr/>
        </p:nvSpPr>
        <p:spPr>
          <a:xfrm>
            <a:off x="5662930" y="0"/>
            <a:ext cx="2007870" cy="6858000"/>
          </a:xfrm>
          <a:custGeom>
            <a:avLst/>
            <a:gdLst>
              <a:gd name="connsiteX0" fmla="*/ 1654658 w 2007910"/>
              <a:gd name="connsiteY0" fmla="*/ 0 h 6869468"/>
              <a:gd name="connsiteX1" fmla="*/ 2007910 w 2007910"/>
              <a:gd name="connsiteY1" fmla="*/ 0 h 6869468"/>
              <a:gd name="connsiteX2" fmla="*/ 353252 w 2007910"/>
              <a:gd name="connsiteY2" fmla="*/ 6869468 h 6869468"/>
              <a:gd name="connsiteX3" fmla="*/ 0 w 2007910"/>
              <a:gd name="connsiteY3" fmla="*/ 6869468 h 6869468"/>
            </a:gdLst>
            <a:ahLst/>
            <a:cxnLst>
              <a:cxn ang="0">
                <a:pos x="connsiteX0" y="connsiteY0"/>
              </a:cxn>
              <a:cxn ang="0">
                <a:pos x="connsiteX1" y="connsiteY1"/>
              </a:cxn>
              <a:cxn ang="0">
                <a:pos x="connsiteX2" y="connsiteY2"/>
              </a:cxn>
              <a:cxn ang="0">
                <a:pos x="connsiteX3" y="connsiteY3"/>
              </a:cxn>
            </a:cxnLst>
            <a:rect l="l" t="t" r="r" b="b"/>
            <a:pathLst>
              <a:path w="2007910" h="6869468">
                <a:moveTo>
                  <a:pt x="1654658" y="0"/>
                </a:moveTo>
                <a:lnTo>
                  <a:pt x="2007910" y="0"/>
                </a:lnTo>
                <a:lnTo>
                  <a:pt x="353252" y="6869468"/>
                </a:lnTo>
                <a:lnTo>
                  <a:pt x="0" y="686946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2700000">
            <a:off x="5261600" y="4029429"/>
            <a:ext cx="1872000" cy="1872000"/>
          </a:xfrm>
          <a:prstGeom prst="rect">
            <a:avLst/>
          </a:prstGeom>
          <a:blipFill dpi="0" rotWithShape="0">
            <a:blip r:embed="rId4"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2700000">
            <a:off x="6306630" y="1968401"/>
            <a:ext cx="1872000" cy="1872000"/>
          </a:xfrm>
          <a:prstGeom prst="rect">
            <a:avLst/>
          </a:prstGeom>
          <a:blipFill dpi="0" rotWithShape="0">
            <a:blip r:embed="rId5"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844729" y="1489167"/>
            <a:ext cx="92891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53745" y="1634490"/>
            <a:ext cx="2652395" cy="369332"/>
          </a:xfrm>
          <a:prstGeom prst="rect">
            <a:avLst/>
          </a:prstGeom>
          <a:noFill/>
        </p:spPr>
        <p:txBody>
          <a:bodyPr wrap="square" rtlCol="0">
            <a:spAutoFit/>
          </a:bodyPr>
          <a:lstStyle/>
          <a:p>
            <a:pPr algn="l"/>
            <a:r>
              <a:rPr lang="zh-CN" altLang="en-US" b="1" dirty="0" smtClean="0">
                <a:solidFill>
                  <a:schemeClr val="tx1">
                    <a:lumMod val="65000"/>
                    <a:lumOff val="35000"/>
                  </a:schemeClr>
                </a:solidFill>
                <a:latin typeface="微软雅黑" panose="020B0503020204020204" charset="-122"/>
                <a:ea typeface="微软雅黑" panose="020B0503020204020204" charset="-122"/>
                <a:sym typeface="+mn-ea"/>
              </a:rPr>
              <a:t>项目特性</a:t>
            </a:r>
            <a:endParaRPr lang="zh-CN" altLang="en-US" b="1" dirty="0">
              <a:solidFill>
                <a:srgbClr val="F5AF01"/>
              </a:solidFill>
              <a:latin typeface="微软雅黑 Light" panose="020B0502040204020203" pitchFamily="34" charset="-122"/>
              <a:ea typeface="微软雅黑 Light" panose="020B0502040204020203" pitchFamily="34" charset="-122"/>
            </a:endParaRPr>
          </a:p>
        </p:txBody>
      </p:sp>
      <p:sp>
        <p:nvSpPr>
          <p:cNvPr id="15" name="矩形 14"/>
          <p:cNvSpPr/>
          <p:nvPr/>
        </p:nvSpPr>
        <p:spPr>
          <a:xfrm>
            <a:off x="753745" y="2422525"/>
            <a:ext cx="4120515" cy="407163"/>
          </a:xfrm>
          <a:prstGeom prst="rect">
            <a:avLst/>
          </a:prstGeom>
        </p:spPr>
        <p:txBody>
          <a:bodyPr wrap="square">
            <a:spAutoFit/>
          </a:bodyPr>
          <a:lstStyle/>
          <a:p>
            <a:pPr algn="l" fontAlgn="auto">
              <a:lnSpc>
                <a:spcPct val="200000"/>
              </a:lnSpc>
            </a:pPr>
            <a:r>
              <a:rPr lang="zh-CN" altLang="en-US" sz="1200" spc="2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自动数据上报、</a:t>
            </a:r>
            <a:endParaRPr lang="zh-CN" altLang="en-US" sz="1200" spc="2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13595136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par>
                          <p:cTn id="28" fill="hold">
                            <p:stCondLst>
                              <p:cond delay="2500"/>
                            </p:stCondLst>
                            <p:childTnLst>
                              <p:par>
                                <p:cTn id="29" presetID="12" presetClass="entr" presetSubtype="4"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p:tgtEl>
                                          <p:spTgt spid="14"/>
                                        </p:tgtEl>
                                        <p:attrNameLst>
                                          <p:attrName>ppt_y</p:attrName>
                                        </p:attrNameLst>
                                      </p:cBhvr>
                                      <p:tavLst>
                                        <p:tav tm="0">
                                          <p:val>
                                            <p:strVal val="#ppt_y+#ppt_h*1.125000"/>
                                          </p:val>
                                        </p:tav>
                                        <p:tav tm="100000">
                                          <p:val>
                                            <p:strVal val="#ppt_y"/>
                                          </p:val>
                                        </p:tav>
                                      </p:tavLst>
                                    </p:anim>
                                    <p:animEffect transition="in" filter="wipe(up)">
                                      <p:cBhvr>
                                        <p:cTn id="32" dur="500"/>
                                        <p:tgtEl>
                                          <p:spTgt spid="14"/>
                                        </p:tgtEl>
                                      </p:cBhvr>
                                    </p:animEffect>
                                  </p:childTnLst>
                                </p:cTn>
                              </p:par>
                            </p:childTnLst>
                          </p:cTn>
                        </p:par>
                        <p:par>
                          <p:cTn id="33" fill="hold">
                            <p:stCondLst>
                              <p:cond delay="3000"/>
                            </p:stCondLst>
                            <p:childTnLst>
                              <p:par>
                                <p:cTn id="34" presetID="12" presetClass="entr" presetSubtype="4"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1" grpId="0" animBg="1"/>
      <p:bldP spid="12" grpId="0" animBg="1"/>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192405" y="189865"/>
            <a:ext cx="11806555" cy="647827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945380" y="1055370"/>
            <a:ext cx="2301875" cy="2301875"/>
            <a:chOff x="7840" y="1666"/>
            <a:chExt cx="3872" cy="3872"/>
          </a:xfrm>
        </p:grpSpPr>
        <p:sp>
          <p:nvSpPr>
            <p:cNvPr id="4" name="椭圆 3"/>
            <p:cNvSpPr/>
            <p:nvPr/>
          </p:nvSpPr>
          <p:spPr>
            <a:xfrm>
              <a:off x="7840" y="1666"/>
              <a:ext cx="3872" cy="3872"/>
            </a:xfrm>
            <a:prstGeom prst="ellipse">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7840" y="1666"/>
              <a:ext cx="3872" cy="3872"/>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5024120" y="1824990"/>
            <a:ext cx="2143760" cy="762000"/>
          </a:xfrm>
          <a:prstGeom prst="rect">
            <a:avLst/>
          </a:prstGeom>
          <a:noFill/>
        </p:spPr>
        <p:txBody>
          <a:bodyPr wrap="square" rtlCol="0">
            <a:spAutoFit/>
          </a:bodyPr>
          <a:lstStyle/>
          <a:p>
            <a:pPr algn="ctr"/>
            <a:r>
              <a:rPr lang="en-US" altLang="zh-CN" sz="4400">
                <a:solidFill>
                  <a:schemeClr val="bg1"/>
                </a:solidFill>
                <a:latin typeface="Franklin Gothic Demi Cond" panose="020B0706030402020204" charset="0"/>
              </a:rPr>
              <a:t>Part One</a:t>
            </a:r>
            <a:r>
              <a:rPr lang="en-US" altLang="zh-CN" sz="4000">
                <a:solidFill>
                  <a:schemeClr val="bg1"/>
                </a:solidFill>
                <a:latin typeface="Franklin Gothic Demi Cond" panose="020B0706030402020204" charset="0"/>
              </a:rPr>
              <a:t> </a:t>
            </a:r>
          </a:p>
        </p:txBody>
      </p:sp>
      <p:sp>
        <p:nvSpPr>
          <p:cNvPr id="11" name="文本框 10"/>
          <p:cNvSpPr txBox="1"/>
          <p:nvPr/>
        </p:nvSpPr>
        <p:spPr>
          <a:xfrm>
            <a:off x="3686810" y="3797935"/>
            <a:ext cx="4817110" cy="523220"/>
          </a:xfrm>
          <a:prstGeom prst="rect">
            <a:avLst/>
          </a:prstGeom>
          <a:noFill/>
        </p:spPr>
        <p:txBody>
          <a:bodyPr wrap="square" rtlCol="0">
            <a:spAutoFit/>
          </a:bodyPr>
          <a:lstStyle/>
          <a:p>
            <a:pPr algn="ctr"/>
            <a:r>
              <a:rPr lang="zh-CN" altLang="en-US" sz="2800" dirty="0" smtClean="0">
                <a:solidFill>
                  <a:schemeClr val="tx1">
                    <a:lumMod val="65000"/>
                    <a:lumOff val="35000"/>
                  </a:schemeClr>
                </a:solidFill>
                <a:latin typeface="微软雅黑" panose="020B0503020204020204" charset="-122"/>
                <a:ea typeface="微软雅黑" panose="020B0503020204020204" charset="-122"/>
                <a:sym typeface="+mn-ea"/>
              </a:rPr>
              <a:t>成果展示</a:t>
            </a:r>
            <a:endParaRPr lang="zh-CN" altLang="en-US" sz="2800"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8" name="文本框 7"/>
          <p:cNvSpPr txBox="1"/>
          <p:nvPr/>
        </p:nvSpPr>
        <p:spPr>
          <a:xfrm>
            <a:off x="1456055" y="4648200"/>
            <a:ext cx="9278620" cy="1066800"/>
          </a:xfrm>
          <a:prstGeom prst="rect">
            <a:avLst/>
          </a:prstGeom>
          <a:noFill/>
        </p:spPr>
        <p:txBody>
          <a:bodyPr wrap="square" rtlCol="0">
            <a:spAutoFit/>
          </a:bodyPr>
          <a:lstStyle/>
          <a:p>
            <a:pPr algn="ctr" fontAlgn="auto">
              <a:lnSpc>
                <a:spcPct val="200000"/>
              </a:lnSpc>
            </a:pPr>
            <a:r>
              <a:rPr lang="zh-CN" altLang="en-US" sz="1600">
                <a:solidFill>
                  <a:schemeClr val="tx1">
                    <a:lumMod val="65000"/>
                    <a:lumOff val="35000"/>
                  </a:schemeClr>
                </a:solidFill>
                <a:latin typeface="微软雅黑" panose="020B0503020204020204" charset="-122"/>
                <a:ea typeface="微软雅黑" panose="020B0503020204020204" charset="-122"/>
              </a:rPr>
              <a:t>I love you more than I've ever loved any woman. And I've waited longer for you than I've waited for any woman.</a:t>
            </a:r>
          </a:p>
        </p:txBody>
      </p:sp>
    </p:spTree>
    <p:extLst>
      <p:ext uri="{BB962C8B-B14F-4D97-AF65-F5344CB8AC3E}">
        <p14:creationId xmlns:p14="http://schemas.microsoft.com/office/powerpoint/2010/main" val="250835673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edge">
                                      <p:cBhvr>
                                        <p:cTn id="7" dur="500"/>
                                        <p:tgtEl>
                                          <p:spTgt spid="34"/>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edge">
                                      <p:cBhvr>
                                        <p:cTn id="11" dur="500"/>
                                        <p:tgtEl>
                                          <p:spTgt spid="6"/>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par>
                          <p:cTn id="18" fill="hold">
                            <p:stCondLst>
                              <p:cond delay="1500"/>
                            </p:stCondLst>
                            <p:childTnLst>
                              <p:par>
                                <p:cTn id="19" presetID="12"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p:tgtEl>
                                          <p:spTgt spid="11"/>
                                        </p:tgtEl>
                                        <p:attrNameLst>
                                          <p:attrName>ppt_y</p:attrName>
                                        </p:attrNameLst>
                                      </p:cBhvr>
                                      <p:tavLst>
                                        <p:tav tm="0">
                                          <p:val>
                                            <p:strVal val="#ppt_y-#ppt_h*1.125000"/>
                                          </p:val>
                                        </p:tav>
                                        <p:tav tm="100000">
                                          <p:val>
                                            <p:strVal val="#ppt_y"/>
                                          </p:val>
                                        </p:tav>
                                      </p:tavLst>
                                    </p:anim>
                                    <p:animEffect transition="in" filter="wipe(down)">
                                      <p:cBhvr>
                                        <p:cTn id="22" dur="500"/>
                                        <p:tgtEl>
                                          <p:spTgt spid="11"/>
                                        </p:tgtEl>
                                      </p:cBhvr>
                                    </p:animEffect>
                                  </p:childTnLst>
                                </p:cTn>
                              </p:par>
                            </p:childTnLst>
                          </p:cTn>
                        </p:par>
                        <p:par>
                          <p:cTn id="23" fill="hold">
                            <p:stCondLst>
                              <p:cond delay="2000"/>
                            </p:stCondLst>
                            <p:childTnLst>
                              <p:par>
                                <p:cTn id="24" presetID="1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p:tgtEl>
                                          <p:spTgt spid="8"/>
                                        </p:tgtEl>
                                        <p:attrNameLst>
                                          <p:attrName>ppt_y</p:attrName>
                                        </p:attrNameLst>
                                      </p:cBhvr>
                                      <p:tavLst>
                                        <p:tav tm="0">
                                          <p:val>
                                            <p:strVal val="#ppt_y+#ppt_h*1.125000"/>
                                          </p:val>
                                        </p:tav>
                                        <p:tav tm="100000">
                                          <p:val>
                                            <p:strVal val="#ppt_y"/>
                                          </p:val>
                                        </p:tav>
                                      </p:tavLst>
                                    </p:anim>
                                    <p:animEffect transition="in" filter="wipe(up)">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7" grpId="0"/>
      <p:bldP spid="11"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192405" y="189865"/>
            <a:ext cx="11806555" cy="647827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945380" y="1055370"/>
            <a:ext cx="2301875" cy="2301875"/>
            <a:chOff x="7840" y="1666"/>
            <a:chExt cx="3872" cy="3872"/>
          </a:xfrm>
        </p:grpSpPr>
        <p:sp>
          <p:nvSpPr>
            <p:cNvPr id="4" name="椭圆 3"/>
            <p:cNvSpPr/>
            <p:nvPr/>
          </p:nvSpPr>
          <p:spPr>
            <a:xfrm>
              <a:off x="7840" y="1666"/>
              <a:ext cx="3872" cy="3872"/>
            </a:xfrm>
            <a:prstGeom prst="ellipse">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7840" y="1666"/>
              <a:ext cx="3872" cy="3872"/>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5024120" y="1824990"/>
            <a:ext cx="2143760" cy="762000"/>
          </a:xfrm>
          <a:prstGeom prst="rect">
            <a:avLst/>
          </a:prstGeom>
          <a:noFill/>
        </p:spPr>
        <p:txBody>
          <a:bodyPr wrap="square" rtlCol="0">
            <a:spAutoFit/>
          </a:bodyPr>
          <a:lstStyle/>
          <a:p>
            <a:pPr algn="ctr"/>
            <a:r>
              <a:rPr lang="en-US" altLang="zh-CN" sz="4400">
                <a:solidFill>
                  <a:schemeClr val="bg1"/>
                </a:solidFill>
                <a:latin typeface="Franklin Gothic Demi Cond" panose="020B0706030402020204" charset="0"/>
              </a:rPr>
              <a:t>Part Two</a:t>
            </a:r>
            <a:r>
              <a:rPr lang="en-US" altLang="zh-CN" sz="4000">
                <a:solidFill>
                  <a:schemeClr val="bg1"/>
                </a:solidFill>
                <a:latin typeface="Franklin Gothic Demi Cond" panose="020B0706030402020204" charset="0"/>
              </a:rPr>
              <a:t> </a:t>
            </a:r>
          </a:p>
        </p:txBody>
      </p:sp>
      <p:sp>
        <p:nvSpPr>
          <p:cNvPr id="11" name="文本框 10"/>
          <p:cNvSpPr txBox="1"/>
          <p:nvPr/>
        </p:nvSpPr>
        <p:spPr>
          <a:xfrm>
            <a:off x="3686810" y="3797935"/>
            <a:ext cx="4817110" cy="523220"/>
          </a:xfrm>
          <a:prstGeom prst="rect">
            <a:avLst/>
          </a:prstGeom>
          <a:noFill/>
        </p:spPr>
        <p:txBody>
          <a:bodyPr wrap="square" rtlCol="0">
            <a:spAutoFit/>
          </a:bodyPr>
          <a:lstStyle/>
          <a:p>
            <a:pPr algn="ctr"/>
            <a:r>
              <a:rPr lang="zh-CN" altLang="en-US" sz="2800" dirty="0" smtClean="0">
                <a:solidFill>
                  <a:schemeClr val="tx1">
                    <a:lumMod val="65000"/>
                    <a:lumOff val="35000"/>
                  </a:schemeClr>
                </a:solidFill>
                <a:latin typeface="微软雅黑" panose="020B0503020204020204" charset="-122"/>
                <a:ea typeface="微软雅黑" panose="020B0503020204020204" charset="-122"/>
                <a:sym typeface="+mn-ea"/>
              </a:rPr>
              <a:t>未来展望</a:t>
            </a:r>
            <a:endParaRPr lang="zh-CN" altLang="en-US" sz="2800"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8" name="文本框 7"/>
          <p:cNvSpPr txBox="1"/>
          <p:nvPr/>
        </p:nvSpPr>
        <p:spPr>
          <a:xfrm>
            <a:off x="1456055" y="4648200"/>
            <a:ext cx="9278620" cy="1066800"/>
          </a:xfrm>
          <a:prstGeom prst="rect">
            <a:avLst/>
          </a:prstGeom>
          <a:noFill/>
        </p:spPr>
        <p:txBody>
          <a:bodyPr wrap="square" rtlCol="0">
            <a:spAutoFit/>
          </a:bodyPr>
          <a:lstStyle/>
          <a:p>
            <a:pPr algn="ctr" fontAlgn="auto">
              <a:lnSpc>
                <a:spcPct val="200000"/>
              </a:lnSpc>
            </a:pPr>
            <a:r>
              <a:rPr lang="zh-CN" altLang="en-US" sz="1600">
                <a:solidFill>
                  <a:schemeClr val="tx1">
                    <a:lumMod val="65000"/>
                    <a:lumOff val="35000"/>
                  </a:schemeClr>
                </a:solidFill>
                <a:latin typeface="微软雅黑" panose="020B0503020204020204" charset="-122"/>
                <a:ea typeface="微软雅黑" panose="020B0503020204020204" charset="-122"/>
              </a:rPr>
              <a:t>I love you more than I've ever loved any woman. And I've waited longer for you than I've waited for any woman.</a:t>
            </a:r>
          </a:p>
        </p:txBody>
      </p:sp>
    </p:spTree>
    <p:extLst>
      <p:ext uri="{BB962C8B-B14F-4D97-AF65-F5344CB8AC3E}">
        <p14:creationId xmlns:p14="http://schemas.microsoft.com/office/powerpoint/2010/main" val="80445192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edge">
                                      <p:cBhvr>
                                        <p:cTn id="7" dur="500"/>
                                        <p:tgtEl>
                                          <p:spTgt spid="34"/>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edge">
                                      <p:cBhvr>
                                        <p:cTn id="11" dur="500"/>
                                        <p:tgtEl>
                                          <p:spTgt spid="6"/>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par>
                          <p:cTn id="18" fill="hold">
                            <p:stCondLst>
                              <p:cond delay="1500"/>
                            </p:stCondLst>
                            <p:childTnLst>
                              <p:par>
                                <p:cTn id="19" presetID="12"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p:tgtEl>
                                          <p:spTgt spid="11"/>
                                        </p:tgtEl>
                                        <p:attrNameLst>
                                          <p:attrName>ppt_y</p:attrName>
                                        </p:attrNameLst>
                                      </p:cBhvr>
                                      <p:tavLst>
                                        <p:tav tm="0">
                                          <p:val>
                                            <p:strVal val="#ppt_y-#ppt_h*1.125000"/>
                                          </p:val>
                                        </p:tav>
                                        <p:tav tm="100000">
                                          <p:val>
                                            <p:strVal val="#ppt_y"/>
                                          </p:val>
                                        </p:tav>
                                      </p:tavLst>
                                    </p:anim>
                                    <p:animEffect transition="in" filter="wipe(down)">
                                      <p:cBhvr>
                                        <p:cTn id="22" dur="500"/>
                                        <p:tgtEl>
                                          <p:spTgt spid="11"/>
                                        </p:tgtEl>
                                      </p:cBhvr>
                                    </p:animEffect>
                                  </p:childTnLst>
                                </p:cTn>
                              </p:par>
                            </p:childTnLst>
                          </p:cTn>
                        </p:par>
                        <p:par>
                          <p:cTn id="23" fill="hold">
                            <p:stCondLst>
                              <p:cond delay="2000"/>
                            </p:stCondLst>
                            <p:childTnLst>
                              <p:par>
                                <p:cTn id="24" presetID="1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p:tgtEl>
                                          <p:spTgt spid="8"/>
                                        </p:tgtEl>
                                        <p:attrNameLst>
                                          <p:attrName>ppt_y</p:attrName>
                                        </p:attrNameLst>
                                      </p:cBhvr>
                                      <p:tavLst>
                                        <p:tav tm="0">
                                          <p:val>
                                            <p:strVal val="#ppt_y+#ppt_h*1.125000"/>
                                          </p:val>
                                        </p:tav>
                                        <p:tav tm="100000">
                                          <p:val>
                                            <p:strVal val="#ppt_y"/>
                                          </p:val>
                                        </p:tav>
                                      </p:tavLst>
                                    </p:anim>
                                    <p:animEffect transition="in" filter="wipe(up)">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7" grpId="0"/>
      <p:bldP spid="11"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4071619" y="1607462"/>
            <a:ext cx="4049395" cy="3889375"/>
            <a:chOff x="2192" y="3646"/>
            <a:chExt cx="4980" cy="4783"/>
          </a:xfrm>
          <a:blipFill rotWithShape="1">
            <a:blip r:embed="rId3"/>
            <a:stretch>
              <a:fillRect/>
            </a:stretch>
          </a:blipFill>
        </p:grpSpPr>
        <p:sp>
          <p:nvSpPr>
            <p:cNvPr id="67" name="Freeform 8"/>
            <p:cNvSpPr/>
            <p:nvPr/>
          </p:nvSpPr>
          <p:spPr bwMode="auto">
            <a:xfrm>
              <a:off x="4724" y="5084"/>
              <a:ext cx="1623" cy="1877"/>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grp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8" name="Freeform 8"/>
            <p:cNvSpPr/>
            <p:nvPr/>
          </p:nvSpPr>
          <p:spPr bwMode="auto">
            <a:xfrm>
              <a:off x="3879" y="6537"/>
              <a:ext cx="1623" cy="1877"/>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grp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9" name="Freeform 8"/>
            <p:cNvSpPr/>
            <p:nvPr/>
          </p:nvSpPr>
          <p:spPr bwMode="auto">
            <a:xfrm>
              <a:off x="3053" y="5084"/>
              <a:ext cx="1623" cy="1877"/>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grp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0" name="Freeform 8"/>
            <p:cNvSpPr/>
            <p:nvPr/>
          </p:nvSpPr>
          <p:spPr bwMode="auto">
            <a:xfrm>
              <a:off x="5550" y="6553"/>
              <a:ext cx="1623" cy="1877"/>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grp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1" name="Freeform 8"/>
            <p:cNvSpPr/>
            <p:nvPr/>
          </p:nvSpPr>
          <p:spPr bwMode="auto">
            <a:xfrm>
              <a:off x="2192" y="6521"/>
              <a:ext cx="1623" cy="1877"/>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grp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2" name="Freeform 8"/>
            <p:cNvSpPr/>
            <p:nvPr/>
          </p:nvSpPr>
          <p:spPr bwMode="auto">
            <a:xfrm>
              <a:off x="3927" y="3646"/>
              <a:ext cx="1623" cy="1877"/>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grp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76" name="文本框 11"/>
          <p:cNvSpPr txBox="1"/>
          <p:nvPr/>
        </p:nvSpPr>
        <p:spPr>
          <a:xfrm>
            <a:off x="2826865" y="1786197"/>
            <a:ext cx="1800493" cy="307777"/>
          </a:xfrm>
          <a:prstGeom prst="rect">
            <a:avLst/>
          </a:prstGeom>
          <a:noFill/>
        </p:spPr>
        <p:txBody>
          <a:bodyPr wrap="none" rtlCol="0">
            <a:spAutoFit/>
          </a:bodyPr>
          <a:lstStyle/>
          <a:p>
            <a:pPr algn="l"/>
            <a:r>
              <a:rPr lang="zh-CN" altLang="en-US" sz="1400" b="1" dirty="0" smtClean="0">
                <a:solidFill>
                  <a:schemeClr val="tx1">
                    <a:lumMod val="65000"/>
                    <a:lumOff val="35000"/>
                  </a:schemeClr>
                </a:solidFill>
                <a:latin typeface="微软雅黑" panose="020B0503020204020204" charset="-122"/>
                <a:ea typeface="微软雅黑" panose="020B0503020204020204" charset="-122"/>
                <a:sym typeface="+mn-ea"/>
              </a:rPr>
              <a:t>复杂逻辑的规则解析</a:t>
            </a:r>
            <a:endParaRPr lang="zh-CN" altLang="en-US" sz="1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6" name="文本框 11"/>
          <p:cNvSpPr txBox="1"/>
          <p:nvPr/>
        </p:nvSpPr>
        <p:spPr>
          <a:xfrm>
            <a:off x="8284871" y="1940085"/>
            <a:ext cx="1261884" cy="307777"/>
          </a:xfrm>
          <a:prstGeom prst="rect">
            <a:avLst/>
          </a:prstGeom>
          <a:noFill/>
        </p:spPr>
        <p:txBody>
          <a:bodyPr wrap="none" rtlCol="0">
            <a:spAutoFit/>
          </a:bodyPr>
          <a:lstStyle/>
          <a:p>
            <a:pPr algn="l"/>
            <a:r>
              <a:rPr lang="zh-CN" altLang="en-US" sz="1400" b="1" dirty="0" smtClean="0">
                <a:solidFill>
                  <a:schemeClr val="tx1">
                    <a:lumMod val="65000"/>
                    <a:lumOff val="35000"/>
                  </a:schemeClr>
                </a:solidFill>
                <a:latin typeface="微软雅黑" panose="020B0503020204020204" charset="-122"/>
                <a:ea typeface="微软雅黑" panose="020B0503020204020204" charset="-122"/>
                <a:sym typeface="+mn-ea"/>
              </a:rPr>
              <a:t>用户权限系统</a:t>
            </a:r>
            <a:endParaRPr lang="zh-CN" altLang="en-US" sz="1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9" name="文本框 11"/>
          <p:cNvSpPr txBox="1"/>
          <p:nvPr/>
        </p:nvSpPr>
        <p:spPr>
          <a:xfrm>
            <a:off x="2270805" y="3146580"/>
            <a:ext cx="1800814" cy="307777"/>
          </a:xfrm>
          <a:prstGeom prst="rect">
            <a:avLst/>
          </a:prstGeom>
          <a:noFill/>
        </p:spPr>
        <p:txBody>
          <a:bodyPr wrap="none" rtlCol="0">
            <a:spAutoFit/>
          </a:bodyPr>
          <a:lstStyle/>
          <a:p>
            <a:pPr algn="l"/>
            <a:r>
              <a:rPr lang="en-US" altLang="zh-CN" sz="1400" b="1" dirty="0" smtClean="0">
                <a:solidFill>
                  <a:schemeClr val="tx1">
                    <a:lumMod val="65000"/>
                    <a:lumOff val="35000"/>
                  </a:schemeClr>
                </a:solidFill>
                <a:latin typeface="微软雅黑" panose="020B0503020204020204" charset="-122"/>
                <a:ea typeface="微软雅黑" panose="020B0503020204020204" charset="-122"/>
                <a:sym typeface="+mn-ea"/>
              </a:rPr>
              <a:t>Token</a:t>
            </a:r>
            <a:r>
              <a:rPr lang="zh-CN" altLang="en-US" sz="1400" b="1" dirty="0" smtClean="0">
                <a:solidFill>
                  <a:schemeClr val="tx1">
                    <a:lumMod val="65000"/>
                    <a:lumOff val="35000"/>
                  </a:schemeClr>
                </a:solidFill>
                <a:latin typeface="微软雅黑" panose="020B0503020204020204" charset="-122"/>
                <a:ea typeface="微软雅黑" panose="020B0503020204020204" charset="-122"/>
                <a:sym typeface="+mn-ea"/>
              </a:rPr>
              <a:t>安全访问机制</a:t>
            </a:r>
            <a:endParaRPr lang="zh-CN" altLang="en-US" sz="1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23" name="文本框 22"/>
          <p:cNvSpPr txBox="1"/>
          <p:nvPr/>
        </p:nvSpPr>
        <p:spPr>
          <a:xfrm>
            <a:off x="3916680" y="468630"/>
            <a:ext cx="4359275" cy="400110"/>
          </a:xfrm>
          <a:prstGeom prst="rect">
            <a:avLst/>
          </a:prstGeom>
          <a:noFill/>
        </p:spPr>
        <p:txBody>
          <a:bodyPr wrap="square" rtlCol="0">
            <a:spAutoFit/>
          </a:bodyPr>
          <a:lstStyle/>
          <a:p>
            <a:pPr algn="ctr"/>
            <a:r>
              <a:rPr lang="zh-CN" altLang="en-US" sz="2000" b="1" dirty="0" smtClean="0">
                <a:solidFill>
                  <a:schemeClr val="tx1">
                    <a:lumMod val="65000"/>
                    <a:lumOff val="35000"/>
                  </a:schemeClr>
                </a:solidFill>
                <a:latin typeface="微软雅黑" panose="020B0503020204020204" charset="-122"/>
                <a:ea typeface="微软雅黑" panose="020B0503020204020204" charset="-122"/>
                <a:sym typeface="+mn-ea"/>
              </a:rPr>
              <a:t>我们还会进步</a:t>
            </a:r>
            <a:endParaRPr lang="zh-CN" altLang="en-US" sz="2000" b="1" dirty="0">
              <a:solidFill>
                <a:schemeClr val="tx1">
                  <a:lumMod val="65000"/>
                  <a:lumOff val="35000"/>
                </a:schemeClr>
              </a:solidFill>
              <a:latin typeface="微软雅黑" panose="020B0503020204020204" charset="-122"/>
              <a:ea typeface="微软雅黑" panose="020B0503020204020204" charset="-122"/>
              <a:sym typeface="+mn-ea"/>
            </a:endParaRPr>
          </a:p>
        </p:txBody>
      </p:sp>
    </p:spTree>
    <p:extLst>
      <p:ext uri="{BB962C8B-B14F-4D97-AF65-F5344CB8AC3E}">
        <p14:creationId xmlns:p14="http://schemas.microsoft.com/office/powerpoint/2010/main" val="368070460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p:tgtEl>
                                          <p:spTgt spid="23"/>
                                        </p:tgtEl>
                                        <p:attrNameLst>
                                          <p:attrName>ppt_y</p:attrName>
                                        </p:attrNameLst>
                                      </p:cBhvr>
                                      <p:tavLst>
                                        <p:tav tm="0">
                                          <p:val>
                                            <p:strVal val="#ppt_y+#ppt_h*1.125000"/>
                                          </p:val>
                                        </p:tav>
                                        <p:tav tm="100000">
                                          <p:val>
                                            <p:strVal val="#ppt_y"/>
                                          </p:val>
                                        </p:tav>
                                      </p:tavLst>
                                    </p:anim>
                                    <p:animEffect transition="in" filter="wipe(up)">
                                      <p:cBhvr>
                                        <p:cTn id="8" dur="500"/>
                                        <p:tgtEl>
                                          <p:spTgt spid="23"/>
                                        </p:tgtEl>
                                      </p:cBhvr>
                                    </p:animEffect>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randombar(horizontal)">
                                      <p:cBhvr>
                                        <p:cTn id="1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350" y="1626870"/>
            <a:ext cx="6650990" cy="4430395"/>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5531366" y="1997799"/>
            <a:ext cx="6009626" cy="914400"/>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5543357" y="3362037"/>
            <a:ext cx="6009626" cy="914400"/>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5555348" y="4726275"/>
            <a:ext cx="6009626" cy="914400"/>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03188" y="3464272"/>
            <a:ext cx="808484" cy="808484"/>
          </a:xfrm>
          <a:prstGeom prst="rect">
            <a:avLst/>
          </a:prstGeom>
          <a:noFill/>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4926" y="1950283"/>
            <a:ext cx="1005458" cy="1005458"/>
          </a:xfrm>
          <a:prstGeom prst="rect">
            <a:avLst/>
          </a:prstGeom>
        </p:spPr>
      </p:pic>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44694" y="4809678"/>
            <a:ext cx="754499" cy="754499"/>
          </a:xfrm>
          <a:prstGeom prst="rect">
            <a:avLst/>
          </a:prstGeom>
        </p:spPr>
      </p:pic>
      <p:sp>
        <p:nvSpPr>
          <p:cNvPr id="16" name="矩形 15"/>
          <p:cNvSpPr/>
          <p:nvPr/>
        </p:nvSpPr>
        <p:spPr>
          <a:xfrm>
            <a:off x="6589749" y="2080329"/>
            <a:ext cx="4950608" cy="744855"/>
          </a:xfrm>
          <a:prstGeom prst="rect">
            <a:avLst/>
          </a:prstGeom>
        </p:spPr>
        <p:txBody>
          <a:bodyPr wrap="square">
            <a:spAutoFit/>
          </a:bodyPr>
          <a:lstStyle/>
          <a:p>
            <a:pPr algn="l">
              <a:lnSpc>
                <a:spcPct val="130000"/>
              </a:lnSpc>
            </a:pPr>
            <a:r>
              <a:rPr sz="1100" dirty="0">
                <a:solidFill>
                  <a:schemeClr val="bg1"/>
                </a:solidFill>
                <a:latin typeface="微软雅黑" panose="020B0503020204020204" charset="-122"/>
                <a:ea typeface="微软雅黑" panose="020B0503020204020204" charset="-122"/>
                <a:sym typeface="+mn-ea"/>
              </a:rPr>
              <a:t>No one indebted for others,while many people don't know how to cherish others.No one indebted for others,while many people don't know how to cherish others.</a:t>
            </a:r>
            <a:endParaRPr lang="zh-CN" altLang="en-US" sz="1100" dirty="0">
              <a:solidFill>
                <a:schemeClr val="bg1"/>
              </a:solidFill>
              <a:latin typeface="微软雅黑" panose="020B0503020204020204" charset="-122"/>
              <a:ea typeface="微软雅黑" panose="020B0503020204020204" charset="-122"/>
              <a:sym typeface="+mn-ea"/>
            </a:endParaRPr>
          </a:p>
        </p:txBody>
      </p:sp>
      <p:sp>
        <p:nvSpPr>
          <p:cNvPr id="17" name="矩形 16"/>
          <p:cNvSpPr/>
          <p:nvPr/>
        </p:nvSpPr>
        <p:spPr>
          <a:xfrm>
            <a:off x="6589839" y="3446928"/>
            <a:ext cx="4950608" cy="744855"/>
          </a:xfrm>
          <a:prstGeom prst="rect">
            <a:avLst/>
          </a:prstGeom>
        </p:spPr>
        <p:txBody>
          <a:bodyPr wrap="square">
            <a:spAutoFit/>
          </a:bodyPr>
          <a:lstStyle/>
          <a:p>
            <a:pPr algn="l">
              <a:lnSpc>
                <a:spcPct val="130000"/>
              </a:lnSpc>
            </a:pPr>
            <a:r>
              <a:rPr sz="1100" dirty="0">
                <a:solidFill>
                  <a:schemeClr val="bg1"/>
                </a:solidFill>
                <a:latin typeface="微软雅黑" panose="020B0503020204020204" charset="-122"/>
                <a:ea typeface="微软雅黑" panose="020B0503020204020204" charset="-122"/>
                <a:sym typeface="+mn-ea"/>
              </a:rPr>
              <a:t>No one indebted for others,while many people don't know how to cherish others.No one indebted for others,while many people don't know how to cherish others.</a:t>
            </a:r>
            <a:endParaRPr lang="zh-CN" altLang="en-US" dirty="0">
              <a:solidFill>
                <a:schemeClr val="bg1"/>
              </a:solidFill>
            </a:endParaRPr>
          </a:p>
        </p:txBody>
      </p:sp>
      <p:sp>
        <p:nvSpPr>
          <p:cNvPr id="18" name="矩形 17"/>
          <p:cNvSpPr/>
          <p:nvPr/>
        </p:nvSpPr>
        <p:spPr>
          <a:xfrm>
            <a:off x="6614694" y="4814797"/>
            <a:ext cx="4950608" cy="744855"/>
          </a:xfrm>
          <a:prstGeom prst="rect">
            <a:avLst/>
          </a:prstGeom>
        </p:spPr>
        <p:txBody>
          <a:bodyPr wrap="square">
            <a:spAutoFit/>
          </a:bodyPr>
          <a:lstStyle/>
          <a:p>
            <a:pPr algn="l">
              <a:lnSpc>
                <a:spcPct val="130000"/>
              </a:lnSpc>
            </a:pPr>
            <a:r>
              <a:rPr sz="1100" dirty="0">
                <a:solidFill>
                  <a:schemeClr val="bg1"/>
                </a:solidFill>
                <a:latin typeface="微软雅黑" panose="020B0503020204020204" charset="-122"/>
                <a:ea typeface="微软雅黑" panose="020B0503020204020204" charset="-122"/>
                <a:sym typeface="+mn-ea"/>
              </a:rPr>
              <a:t>No one indebted for others,while many people don't know how to cherish others.No one indebted for others,while many people don't know how to cherish others.</a:t>
            </a:r>
            <a:endParaRPr lang="zh-CN" altLang="en-US" dirty="0">
              <a:solidFill>
                <a:schemeClr val="bg1"/>
              </a:solidFill>
            </a:endParaRPr>
          </a:p>
        </p:txBody>
      </p:sp>
      <p:sp>
        <p:nvSpPr>
          <p:cNvPr id="23" name="文本框 22"/>
          <p:cNvSpPr txBox="1"/>
          <p:nvPr/>
        </p:nvSpPr>
        <p:spPr>
          <a:xfrm>
            <a:off x="3942715" y="469265"/>
            <a:ext cx="4359275" cy="417830"/>
          </a:xfrm>
          <a:prstGeom prst="rect">
            <a:avLst/>
          </a:prstGeom>
          <a:noFill/>
        </p:spPr>
        <p:txBody>
          <a:bodyPr wrap="square" rtlCol="0">
            <a:spAutoFit/>
          </a:bodyPr>
          <a:lstStyle/>
          <a:p>
            <a:pPr algn="ctr"/>
            <a:r>
              <a:rPr lang="zh-CN" altLang="en-US" sz="2000" b="1">
                <a:solidFill>
                  <a:schemeClr val="tx1">
                    <a:lumMod val="65000"/>
                    <a:lumOff val="35000"/>
                  </a:schemeClr>
                </a:solidFill>
                <a:latin typeface="微软雅黑" panose="020B0503020204020204" charset="-122"/>
                <a:ea typeface="微软雅黑" panose="020B0503020204020204" charset="-122"/>
                <a:sym typeface="+mn-ea"/>
              </a:rPr>
              <a:t>Click here to add your title</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p:tgtEl>
                                          <p:spTgt spid="23"/>
                                        </p:tgtEl>
                                        <p:attrNameLst>
                                          <p:attrName>ppt_y</p:attrName>
                                        </p:attrNameLst>
                                      </p:cBhvr>
                                      <p:tavLst>
                                        <p:tav tm="0">
                                          <p:val>
                                            <p:strVal val="#ppt_y+#ppt_h*1.125000"/>
                                          </p:val>
                                        </p:tav>
                                        <p:tav tm="100000">
                                          <p:val>
                                            <p:strVal val="#ppt_y"/>
                                          </p:val>
                                        </p:tav>
                                      </p:tavLst>
                                    </p:anim>
                                    <p:animEffect transition="in" filter="wipe(up)">
                                      <p:cBhvr>
                                        <p:cTn id="8" dur="500"/>
                                        <p:tgtEl>
                                          <p:spTgt spid="23"/>
                                        </p:tgtEl>
                                      </p:cBhvr>
                                    </p:animEffect>
                                  </p:childTnLst>
                                </p:cTn>
                              </p:par>
                            </p:childTnLst>
                          </p:cTn>
                        </p:par>
                        <p:par>
                          <p:cTn id="9" fill="hold">
                            <p:stCondLst>
                              <p:cond delay="500"/>
                            </p:stCondLst>
                            <p:childTnLst>
                              <p:par>
                                <p:cTn id="10" presetID="14" presetClass="entr" presetSubtype="5"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vertical)">
                                      <p:cBhvr>
                                        <p:cTn id="12" dur="500"/>
                                        <p:tgtEl>
                                          <p:spTgt spid="5"/>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53" presetClass="entr" presetSubtype="16"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12" presetClass="entr" presetSubtype="4"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p:tgtEl>
                                          <p:spTgt spid="16"/>
                                        </p:tgtEl>
                                        <p:attrNameLst>
                                          <p:attrName>ppt_y</p:attrName>
                                        </p:attrNameLst>
                                      </p:cBhvr>
                                      <p:tavLst>
                                        <p:tav tm="0">
                                          <p:val>
                                            <p:strVal val="#ppt_y+#ppt_h*1.125000"/>
                                          </p:val>
                                        </p:tav>
                                        <p:tav tm="100000">
                                          <p:val>
                                            <p:strVal val="#ppt_y"/>
                                          </p:val>
                                        </p:tav>
                                      </p:tavLst>
                                    </p:anim>
                                    <p:animEffect transition="in" filter="wipe(up)">
                                      <p:cBhvr>
                                        <p:cTn id="26" dur="500"/>
                                        <p:tgtEl>
                                          <p:spTgt spid="16"/>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par>
                                <p:cTn id="31" presetID="53" presetClass="entr" presetSubtype="16"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Effect transition="in" filter="fade">
                                      <p:cBhvr>
                                        <p:cTn id="35" dur="500"/>
                                        <p:tgtEl>
                                          <p:spTgt spid="12"/>
                                        </p:tgtEl>
                                      </p:cBhvr>
                                    </p:animEffect>
                                  </p:childTnLst>
                                </p:cTn>
                              </p:par>
                            </p:childTnLst>
                          </p:cTn>
                        </p:par>
                        <p:par>
                          <p:cTn id="36" fill="hold">
                            <p:stCondLst>
                              <p:cond delay="2500"/>
                            </p:stCondLst>
                            <p:childTnLst>
                              <p:par>
                                <p:cTn id="37" presetID="12" presetClass="entr" presetSubtype="4"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p:tgtEl>
                                          <p:spTgt spid="17"/>
                                        </p:tgtEl>
                                        <p:attrNameLst>
                                          <p:attrName>ppt_y</p:attrName>
                                        </p:attrNameLst>
                                      </p:cBhvr>
                                      <p:tavLst>
                                        <p:tav tm="0">
                                          <p:val>
                                            <p:strVal val="#ppt_y+#ppt_h*1.125000"/>
                                          </p:val>
                                        </p:tav>
                                        <p:tav tm="100000">
                                          <p:val>
                                            <p:strVal val="#ppt_y"/>
                                          </p:val>
                                        </p:tav>
                                      </p:tavLst>
                                    </p:anim>
                                    <p:animEffect transition="in" filter="wipe(up)">
                                      <p:cBhvr>
                                        <p:cTn id="40" dur="500"/>
                                        <p:tgtEl>
                                          <p:spTgt spid="17"/>
                                        </p:tgtEl>
                                      </p:cBhvr>
                                    </p:animEffect>
                                  </p:childTnLst>
                                </p:cTn>
                              </p:par>
                            </p:childTnLst>
                          </p:cTn>
                        </p:par>
                        <p:par>
                          <p:cTn id="41" fill="hold">
                            <p:stCondLst>
                              <p:cond delay="3000"/>
                            </p:stCondLst>
                            <p:childTnLst>
                              <p:par>
                                <p:cTn id="42" presetID="22" presetClass="entr" presetSubtype="8"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par>
                                <p:cTn id="45" presetID="53" presetClass="entr" presetSubtype="16"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500" fill="hold"/>
                                        <p:tgtEl>
                                          <p:spTgt spid="15"/>
                                        </p:tgtEl>
                                        <p:attrNameLst>
                                          <p:attrName>ppt_w</p:attrName>
                                        </p:attrNameLst>
                                      </p:cBhvr>
                                      <p:tavLst>
                                        <p:tav tm="0">
                                          <p:val>
                                            <p:fltVal val="0"/>
                                          </p:val>
                                        </p:tav>
                                        <p:tav tm="100000">
                                          <p:val>
                                            <p:strVal val="#ppt_w"/>
                                          </p:val>
                                        </p:tav>
                                      </p:tavLst>
                                    </p:anim>
                                    <p:anim calcmode="lin" valueType="num">
                                      <p:cBhvr>
                                        <p:cTn id="48" dur="500" fill="hold"/>
                                        <p:tgtEl>
                                          <p:spTgt spid="15"/>
                                        </p:tgtEl>
                                        <p:attrNameLst>
                                          <p:attrName>ppt_h</p:attrName>
                                        </p:attrNameLst>
                                      </p:cBhvr>
                                      <p:tavLst>
                                        <p:tav tm="0">
                                          <p:val>
                                            <p:fltVal val="0"/>
                                          </p:val>
                                        </p:tav>
                                        <p:tav tm="100000">
                                          <p:val>
                                            <p:strVal val="#ppt_h"/>
                                          </p:val>
                                        </p:tav>
                                      </p:tavLst>
                                    </p:anim>
                                    <p:animEffect transition="in" filter="fade">
                                      <p:cBhvr>
                                        <p:cTn id="49" dur="500"/>
                                        <p:tgtEl>
                                          <p:spTgt spid="15"/>
                                        </p:tgtEl>
                                      </p:cBhvr>
                                    </p:animEffect>
                                  </p:childTnLst>
                                </p:cTn>
                              </p:par>
                            </p:childTnLst>
                          </p:cTn>
                        </p:par>
                        <p:par>
                          <p:cTn id="50" fill="hold">
                            <p:stCondLst>
                              <p:cond delay="3500"/>
                            </p:stCondLst>
                            <p:childTnLst>
                              <p:par>
                                <p:cTn id="51" presetID="12" presetClass="entr" presetSubtype="4" fill="hold" grpId="0" nodeType="after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p:tgtEl>
                                          <p:spTgt spid="18"/>
                                        </p:tgtEl>
                                        <p:attrNameLst>
                                          <p:attrName>ppt_y</p:attrName>
                                        </p:attrNameLst>
                                      </p:cBhvr>
                                      <p:tavLst>
                                        <p:tav tm="0">
                                          <p:val>
                                            <p:strVal val="#ppt_y+#ppt_h*1.125000"/>
                                          </p:val>
                                        </p:tav>
                                        <p:tav tm="100000">
                                          <p:val>
                                            <p:strVal val="#ppt_y"/>
                                          </p:val>
                                        </p:tav>
                                      </p:tavLst>
                                    </p:anim>
                                    <p:animEffect transition="in" filter="wipe(up)">
                                      <p:cBhvr>
                                        <p:cTn id="5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9" grpId="0" bldLvl="0" animBg="1"/>
      <p:bldP spid="10" grpId="0" bldLvl="0" animBg="1"/>
      <p:bldP spid="11" grpId="0" bldLvl="0" animBg="1"/>
      <p:bldP spid="16" grpId="0"/>
      <p:bldP spid="17" grpId="0"/>
      <p:bldP spid="18"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875905" y="1085850"/>
            <a:ext cx="3232785" cy="1920240"/>
          </a:xfrm>
          <a:prstGeom prst="rect">
            <a:avLst/>
          </a:prstGeom>
          <a:noFill/>
        </p:spPr>
        <p:txBody>
          <a:bodyPr wrap="square" rtlCol="0">
            <a:spAutoFit/>
          </a:bodyPr>
          <a:lstStyle/>
          <a:p>
            <a:pPr algn="l" fontAlgn="auto">
              <a:lnSpc>
                <a:spcPct val="20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one indebted for others,while many people don't know how to cherish others.No one indebted for others,while many people don't know how to cherish others.</a:t>
            </a:r>
            <a:endParaRPr lang="zh-CN" altLang="en-US" sz="1400">
              <a:latin typeface="MingLiU" panose="02020509000000000000" charset="-120"/>
              <a:ea typeface="MingLiU" panose="02020509000000000000" charset="-120"/>
            </a:endParaRPr>
          </a:p>
        </p:txBody>
      </p:sp>
      <p:sp>
        <p:nvSpPr>
          <p:cNvPr id="7" name="文本框 6"/>
          <p:cNvSpPr txBox="1"/>
          <p:nvPr/>
        </p:nvSpPr>
        <p:spPr>
          <a:xfrm>
            <a:off x="857885" y="2285365"/>
            <a:ext cx="2597150" cy="914400"/>
          </a:xfrm>
          <a:prstGeom prst="rect">
            <a:avLst/>
          </a:prstGeom>
          <a:noFill/>
        </p:spPr>
        <p:txBody>
          <a:bodyPr wrap="square" rtlCol="0">
            <a:spAutoFit/>
          </a:bodyPr>
          <a:lstStyle/>
          <a:p>
            <a:pPr algn="l" fontAlgn="auto">
              <a:lnSpc>
                <a:spcPct val="150000"/>
              </a:lnSpc>
            </a:pPr>
            <a:r>
              <a:rPr lang="zh-CN" altLang="en-US" b="1">
                <a:solidFill>
                  <a:schemeClr val="tx1">
                    <a:lumMod val="65000"/>
                    <a:lumOff val="35000"/>
                  </a:schemeClr>
                </a:solidFill>
                <a:latin typeface="微软雅黑" panose="020B0503020204020204" charset="-122"/>
                <a:ea typeface="微软雅黑" panose="020B0503020204020204" charset="-122"/>
                <a:sym typeface="+mn-ea"/>
              </a:rPr>
              <a:t>Click here to add your title</a:t>
            </a:r>
            <a:endParaRPr lang="zh-CN" altLang="en-US" b="1">
              <a:latin typeface="MingLiU" panose="02020509000000000000" charset="-120"/>
              <a:ea typeface="MingLiU" panose="02020509000000000000" charset="-120"/>
            </a:endParaRPr>
          </a:p>
        </p:txBody>
      </p:sp>
      <p:sp>
        <p:nvSpPr>
          <p:cNvPr id="8" name="文本框 7"/>
          <p:cNvSpPr txBox="1"/>
          <p:nvPr/>
        </p:nvSpPr>
        <p:spPr>
          <a:xfrm>
            <a:off x="857885" y="3384550"/>
            <a:ext cx="3108325" cy="2560320"/>
          </a:xfrm>
          <a:prstGeom prst="rect">
            <a:avLst/>
          </a:prstGeom>
          <a:noFill/>
        </p:spPr>
        <p:txBody>
          <a:bodyPr wrap="square" rtlCol="0">
            <a:spAutoFit/>
          </a:bodyPr>
          <a:lstStyle/>
          <a:p>
            <a:pPr algn="l" fontAlgn="auto">
              <a:lnSpc>
                <a:spcPct val="15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one indebted for others,while many people don't know how to cherish others.No one indebted for others,while many people don't know how to cherish others.No one indebted for others,while many people don't know how to cherish others.No one indebted for others,while many people don't know how to cherish others.</a:t>
            </a:r>
            <a:endParaRPr lang="zh-CN" altLang="en-US" sz="1200"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9" name="矩形 8"/>
          <p:cNvSpPr/>
          <p:nvPr/>
        </p:nvSpPr>
        <p:spPr>
          <a:xfrm>
            <a:off x="4336415" y="831850"/>
            <a:ext cx="3169285" cy="5492750"/>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875905" y="3668395"/>
            <a:ext cx="3623310" cy="2656205"/>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2"/>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9" dur="500"/>
                                        <p:tgtEl>
                                          <p:spTgt spid="7"/>
                                        </p:tgtEl>
                                      </p:cBhvr>
                                    </p:animEffect>
                                  </p:childTnLst>
                                </p:cTn>
                              </p:par>
                            </p:childTnLst>
                          </p:cTn>
                        </p:par>
                        <p:par>
                          <p:cTn id="10" fill="hold">
                            <p:stCondLst>
                              <p:cond delay="500"/>
                            </p:stCondLst>
                            <p:childTnLst>
                              <p:par>
                                <p:cTn id="11" presetID="29"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ppt_x</p:attrName>
                                        </p:attrNameLst>
                                      </p:cBhvr>
                                      <p:tavLst>
                                        <p:tav tm="0">
                                          <p:val>
                                            <p:strVal val="#ppt_x-.2"/>
                                          </p:val>
                                        </p:tav>
                                        <p:tav tm="100000">
                                          <p:val>
                                            <p:strVal val="#ppt_x"/>
                                          </p:val>
                                        </p:tav>
                                      </p:tavLst>
                                    </p:anim>
                                    <p:anim calcmode="lin" valueType="num">
                                      <p:cBhvr>
                                        <p:cTn id="14" dur="5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15" dur="500"/>
                                        <p:tgtEl>
                                          <p:spTgt spid="8"/>
                                        </p:tgtEl>
                                      </p:cBhvr>
                                    </p:animEffect>
                                  </p:childTnLst>
                                </p:cTn>
                              </p:par>
                            </p:childTnLst>
                          </p:cTn>
                        </p:par>
                        <p:par>
                          <p:cTn id="16" fill="hold">
                            <p:stCondLst>
                              <p:cond delay="1000"/>
                            </p:stCondLst>
                            <p:childTnLst>
                              <p:par>
                                <p:cTn id="17" presetID="18" presetClass="entr" presetSubtype="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strips(downRight)">
                                      <p:cBhvr>
                                        <p:cTn id="19" dur="500"/>
                                        <p:tgtEl>
                                          <p:spTgt spid="9"/>
                                        </p:tgtEl>
                                      </p:cBhvr>
                                    </p:animEffect>
                                  </p:childTnLst>
                                </p:cTn>
                              </p:par>
                            </p:childTnLst>
                          </p:cTn>
                        </p:par>
                        <p:par>
                          <p:cTn id="20" fill="hold">
                            <p:stCondLst>
                              <p:cond delay="1500"/>
                            </p:stCondLst>
                            <p:childTnLst>
                              <p:par>
                                <p:cTn id="21" presetID="1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p:tgtEl>
                                          <p:spTgt spid="6"/>
                                        </p:tgtEl>
                                        <p:attrNameLst>
                                          <p:attrName>ppt_y</p:attrName>
                                        </p:attrNameLst>
                                      </p:cBhvr>
                                      <p:tavLst>
                                        <p:tav tm="0">
                                          <p:val>
                                            <p:strVal val="#ppt_y+#ppt_h*1.125000"/>
                                          </p:val>
                                        </p:tav>
                                        <p:tav tm="100000">
                                          <p:val>
                                            <p:strVal val="#ppt_y"/>
                                          </p:val>
                                        </p:tav>
                                      </p:tavLst>
                                    </p:anim>
                                    <p:animEffect transition="in" filter="wipe(up)">
                                      <p:cBhvr>
                                        <p:cTn id="24" dur="500"/>
                                        <p:tgtEl>
                                          <p:spTgt spid="6"/>
                                        </p:tgtEl>
                                      </p:cBhvr>
                                    </p:animEffect>
                                  </p:childTnLst>
                                </p:cTn>
                              </p:par>
                            </p:childTnLst>
                          </p:cTn>
                        </p:par>
                        <p:par>
                          <p:cTn id="25" fill="hold">
                            <p:stCondLst>
                              <p:cond delay="2000"/>
                            </p:stCondLst>
                            <p:childTnLst>
                              <p:par>
                                <p:cTn id="26" presetID="20"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edg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192405" y="189865"/>
            <a:ext cx="11806555" cy="647827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945380" y="1055370"/>
            <a:ext cx="2301875" cy="2301875"/>
            <a:chOff x="7840" y="1666"/>
            <a:chExt cx="3872" cy="3872"/>
          </a:xfrm>
        </p:grpSpPr>
        <p:sp>
          <p:nvSpPr>
            <p:cNvPr id="4" name="椭圆 3"/>
            <p:cNvSpPr/>
            <p:nvPr/>
          </p:nvSpPr>
          <p:spPr>
            <a:xfrm>
              <a:off x="7840" y="1666"/>
              <a:ext cx="3872" cy="3872"/>
            </a:xfrm>
            <a:prstGeom prst="ellipse">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7840" y="1666"/>
              <a:ext cx="3872" cy="3872"/>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5024120" y="1824990"/>
            <a:ext cx="2143760" cy="762000"/>
          </a:xfrm>
          <a:prstGeom prst="rect">
            <a:avLst/>
          </a:prstGeom>
          <a:noFill/>
        </p:spPr>
        <p:txBody>
          <a:bodyPr wrap="square" rtlCol="0">
            <a:spAutoFit/>
          </a:bodyPr>
          <a:lstStyle/>
          <a:p>
            <a:pPr algn="ctr"/>
            <a:r>
              <a:rPr lang="en-US" altLang="zh-CN" sz="4400">
                <a:solidFill>
                  <a:schemeClr val="bg1"/>
                </a:solidFill>
                <a:latin typeface="Franklin Gothic Demi Cond" panose="020B0706030402020204" charset="0"/>
              </a:rPr>
              <a:t>Part Two</a:t>
            </a:r>
            <a:r>
              <a:rPr lang="en-US" altLang="zh-CN" sz="4000">
                <a:solidFill>
                  <a:schemeClr val="bg1"/>
                </a:solidFill>
                <a:latin typeface="Franklin Gothic Demi Cond" panose="020B0706030402020204" charset="0"/>
              </a:rPr>
              <a:t> </a:t>
            </a:r>
          </a:p>
        </p:txBody>
      </p:sp>
      <p:sp>
        <p:nvSpPr>
          <p:cNvPr id="11" name="文本框 10"/>
          <p:cNvSpPr txBox="1"/>
          <p:nvPr/>
        </p:nvSpPr>
        <p:spPr>
          <a:xfrm>
            <a:off x="3686810" y="3797935"/>
            <a:ext cx="4817110" cy="548640"/>
          </a:xfrm>
          <a:prstGeom prst="rect">
            <a:avLst/>
          </a:prstGeom>
          <a:noFill/>
        </p:spPr>
        <p:txBody>
          <a:bodyPr wrap="square" rtlCol="0">
            <a:spAutoFit/>
          </a:bodyPr>
          <a:lstStyle/>
          <a:p>
            <a:pPr algn="ctr"/>
            <a:r>
              <a:rPr lang="zh-CN" altLang="en-US" sz="2800">
                <a:solidFill>
                  <a:schemeClr val="tx1">
                    <a:lumMod val="65000"/>
                    <a:lumOff val="35000"/>
                  </a:schemeClr>
                </a:solidFill>
                <a:latin typeface="微软雅黑" panose="020B0503020204020204" charset="-122"/>
                <a:ea typeface="微软雅黑" panose="020B0503020204020204" charset="-122"/>
                <a:sym typeface="+mn-ea"/>
              </a:rPr>
              <a:t>Click here to add your title</a:t>
            </a:r>
          </a:p>
        </p:txBody>
      </p:sp>
      <p:sp>
        <p:nvSpPr>
          <p:cNvPr id="8" name="文本框 7"/>
          <p:cNvSpPr txBox="1"/>
          <p:nvPr/>
        </p:nvSpPr>
        <p:spPr>
          <a:xfrm>
            <a:off x="1456055" y="4648200"/>
            <a:ext cx="9278620" cy="1066800"/>
          </a:xfrm>
          <a:prstGeom prst="rect">
            <a:avLst/>
          </a:prstGeom>
          <a:noFill/>
        </p:spPr>
        <p:txBody>
          <a:bodyPr wrap="square" rtlCol="0">
            <a:spAutoFit/>
          </a:bodyPr>
          <a:lstStyle/>
          <a:p>
            <a:pPr algn="ctr" fontAlgn="auto">
              <a:lnSpc>
                <a:spcPct val="200000"/>
              </a:lnSpc>
            </a:pPr>
            <a:r>
              <a:rPr lang="zh-CN" altLang="en-US" sz="1600">
                <a:solidFill>
                  <a:schemeClr val="tx1">
                    <a:lumMod val="65000"/>
                    <a:lumOff val="35000"/>
                  </a:schemeClr>
                </a:solidFill>
                <a:latin typeface="微软雅黑" panose="020B0503020204020204" charset="-122"/>
                <a:ea typeface="微软雅黑" panose="020B0503020204020204" charset="-122"/>
              </a:rPr>
              <a:t>I love you more than I've ever loved any woman. And I've waited longer for you than I've waited for any woman.</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edge">
                                      <p:cBhvr>
                                        <p:cTn id="7" dur="500"/>
                                        <p:tgtEl>
                                          <p:spTgt spid="34"/>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edge">
                                      <p:cBhvr>
                                        <p:cTn id="11" dur="500"/>
                                        <p:tgtEl>
                                          <p:spTgt spid="6"/>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par>
                          <p:cTn id="18" fill="hold">
                            <p:stCondLst>
                              <p:cond delay="1500"/>
                            </p:stCondLst>
                            <p:childTnLst>
                              <p:par>
                                <p:cTn id="19" presetID="12"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p:tgtEl>
                                          <p:spTgt spid="11"/>
                                        </p:tgtEl>
                                        <p:attrNameLst>
                                          <p:attrName>ppt_y</p:attrName>
                                        </p:attrNameLst>
                                      </p:cBhvr>
                                      <p:tavLst>
                                        <p:tav tm="0">
                                          <p:val>
                                            <p:strVal val="#ppt_y-#ppt_h*1.125000"/>
                                          </p:val>
                                        </p:tav>
                                        <p:tav tm="100000">
                                          <p:val>
                                            <p:strVal val="#ppt_y"/>
                                          </p:val>
                                        </p:tav>
                                      </p:tavLst>
                                    </p:anim>
                                    <p:animEffect transition="in" filter="wipe(down)">
                                      <p:cBhvr>
                                        <p:cTn id="22" dur="500"/>
                                        <p:tgtEl>
                                          <p:spTgt spid="11"/>
                                        </p:tgtEl>
                                      </p:cBhvr>
                                    </p:animEffect>
                                  </p:childTnLst>
                                </p:cTn>
                              </p:par>
                            </p:childTnLst>
                          </p:cTn>
                        </p:par>
                        <p:par>
                          <p:cTn id="23" fill="hold">
                            <p:stCondLst>
                              <p:cond delay="2000"/>
                            </p:stCondLst>
                            <p:childTnLst>
                              <p:par>
                                <p:cTn id="24" presetID="1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p:tgtEl>
                                          <p:spTgt spid="8"/>
                                        </p:tgtEl>
                                        <p:attrNameLst>
                                          <p:attrName>ppt_y</p:attrName>
                                        </p:attrNameLst>
                                      </p:cBhvr>
                                      <p:tavLst>
                                        <p:tav tm="0">
                                          <p:val>
                                            <p:strVal val="#ppt_y+#ppt_h*1.125000"/>
                                          </p:val>
                                        </p:tav>
                                        <p:tav tm="100000">
                                          <p:val>
                                            <p:strVal val="#ppt_y"/>
                                          </p:val>
                                        </p:tav>
                                      </p:tavLst>
                                    </p:anim>
                                    <p:animEffect transition="in" filter="wipe(up)">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7" grpId="0"/>
      <p:bldP spid="11"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36830"/>
            <a:ext cx="12194540" cy="3516923"/>
            <a:chOff x="0" y="-58"/>
            <a:chExt cx="19204" cy="5538"/>
          </a:xfrm>
        </p:grpSpPr>
        <p:sp>
          <p:nvSpPr>
            <p:cNvPr id="6" name="矩形 5"/>
            <p:cNvSpPr/>
            <p:nvPr/>
          </p:nvSpPr>
          <p:spPr>
            <a:xfrm>
              <a:off x="0" y="-58"/>
              <a:ext cx="19200" cy="5538"/>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 y="-58"/>
              <a:ext cx="19200" cy="5538"/>
            </a:xfrm>
            <a:prstGeom prst="rect">
              <a:avLst/>
            </a:prstGeom>
            <a:solidFill>
              <a:srgbClr val="26262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任意多边形: 形状 54"/>
          <p:cNvSpPr/>
          <p:nvPr/>
        </p:nvSpPr>
        <p:spPr>
          <a:xfrm rot="18890951">
            <a:off x="4872000" y="2272288"/>
            <a:ext cx="2448000" cy="2448001"/>
          </a:xfrm>
          <a:custGeom>
            <a:avLst/>
            <a:gdLst>
              <a:gd name="connsiteX0" fmla="*/ 2448000 w 2448000"/>
              <a:gd name="connsiteY0" fmla="*/ 0 h 2448001"/>
              <a:gd name="connsiteX1" fmla="*/ 2448000 w 2448000"/>
              <a:gd name="connsiteY1" fmla="*/ 2448001 h 2448001"/>
              <a:gd name="connsiteX2" fmla="*/ 601328 w 2448000"/>
              <a:gd name="connsiteY2" fmla="*/ 2448001 h 2448001"/>
              <a:gd name="connsiteX3" fmla="*/ 601328 w 2448000"/>
              <a:gd name="connsiteY3" fmla="*/ 1848747 h 2448001"/>
              <a:gd name="connsiteX4" fmla="*/ 0 w 2448000"/>
              <a:gd name="connsiteY4" fmla="*/ 1848747 h 2448001"/>
              <a:gd name="connsiteX5" fmla="*/ 0 w 2448000"/>
              <a:gd name="connsiteY5" fmla="*/ 1 h 2448001"/>
              <a:gd name="connsiteX6" fmla="*/ 2448000 w 2448000"/>
              <a:gd name="connsiteY6" fmla="*/ 0 h 244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8000" h="2448001">
                <a:moveTo>
                  <a:pt x="2448000" y="0"/>
                </a:moveTo>
                <a:lnTo>
                  <a:pt x="2448000" y="2448001"/>
                </a:lnTo>
                <a:lnTo>
                  <a:pt x="601328" y="2448001"/>
                </a:lnTo>
                <a:lnTo>
                  <a:pt x="601328" y="1848747"/>
                </a:lnTo>
                <a:lnTo>
                  <a:pt x="0" y="1848747"/>
                </a:lnTo>
                <a:lnTo>
                  <a:pt x="0" y="1"/>
                </a:lnTo>
                <a:lnTo>
                  <a:pt x="244800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2710361">
            <a:off x="5718000" y="4583921"/>
            <a:ext cx="756000" cy="75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rot="2684627">
            <a:off x="3739392" y="3839213"/>
            <a:ext cx="1368000" cy="1368000"/>
          </a:xfrm>
          <a:prstGeom prst="rect">
            <a:avLst/>
          </a:prstGeom>
          <a:blipFill dpi="0" rotWithShape="0">
            <a:blip r:embed="rId4"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rot="2684627">
            <a:off x="7087501" y="3839213"/>
            <a:ext cx="1368000" cy="1368000"/>
          </a:xfrm>
          <a:prstGeom prst="rect">
            <a:avLst/>
          </a:prstGeom>
          <a:blipFill dpi="0" rotWithShape="0">
            <a:blip r:embed="rId5"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连接符 66"/>
          <p:cNvCxnSpPr/>
          <p:nvPr/>
        </p:nvCxnSpPr>
        <p:spPr>
          <a:xfrm>
            <a:off x="6091310" y="5486398"/>
            <a:ext cx="14068" cy="136800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071245" y="4723130"/>
            <a:ext cx="2597150" cy="411480"/>
          </a:xfrm>
          <a:prstGeom prst="rect">
            <a:avLst/>
          </a:prstGeom>
          <a:noFill/>
        </p:spPr>
        <p:txBody>
          <a:bodyPr wrap="square" rtlCol="0">
            <a:spAutoFit/>
          </a:bodyPr>
          <a:lstStyle/>
          <a:p>
            <a:pPr algn="r" fontAlgn="auto">
              <a:lnSpc>
                <a:spcPct val="150000"/>
              </a:lnSpc>
            </a:pPr>
            <a:r>
              <a:rPr lang="zh-CN" altLang="en-US" sz="1400" b="1">
                <a:solidFill>
                  <a:schemeClr val="tx1">
                    <a:lumMod val="65000"/>
                    <a:lumOff val="35000"/>
                  </a:schemeClr>
                </a:solidFill>
                <a:latin typeface="微软雅黑" panose="020B0503020204020204" charset="-122"/>
                <a:ea typeface="微软雅黑" panose="020B0503020204020204" charset="-122"/>
                <a:sym typeface="+mn-ea"/>
              </a:rPr>
              <a:t>Click here to add your title</a:t>
            </a:r>
            <a:endParaRPr lang="zh-CN" altLang="en-US" sz="1400" b="1">
              <a:latin typeface="MingLiU" panose="02020509000000000000" charset="-120"/>
              <a:ea typeface="MingLiU" panose="02020509000000000000" charset="-120"/>
            </a:endParaRPr>
          </a:p>
        </p:txBody>
      </p:sp>
      <p:sp>
        <p:nvSpPr>
          <p:cNvPr id="9" name="文本框 8"/>
          <p:cNvSpPr txBox="1"/>
          <p:nvPr/>
        </p:nvSpPr>
        <p:spPr>
          <a:xfrm>
            <a:off x="720725" y="5043170"/>
            <a:ext cx="2947670" cy="1554480"/>
          </a:xfrm>
          <a:prstGeom prst="rect">
            <a:avLst/>
          </a:prstGeom>
          <a:noFill/>
        </p:spPr>
        <p:txBody>
          <a:bodyPr wrap="square" rtlCol="0">
            <a:spAutoFit/>
          </a:bodyPr>
          <a:lstStyle/>
          <a:p>
            <a:pPr algn="r" fontAlgn="auto">
              <a:lnSpc>
                <a:spcPct val="200000"/>
              </a:lnSpc>
            </a:pPr>
            <a:r>
              <a:rPr lang="zh-CN" altLang="en-US" sz="1200">
                <a:solidFill>
                  <a:schemeClr val="tx1">
                    <a:lumMod val="65000"/>
                    <a:lumOff val="35000"/>
                  </a:schemeClr>
                </a:solidFill>
                <a:latin typeface="微软雅黑" panose="020B0503020204020204" charset="-122"/>
                <a:ea typeface="微软雅黑" panose="020B0503020204020204" charset="-122"/>
                <a:sym typeface="+mn-ea"/>
              </a:rPr>
              <a:t>I love you more than I've ever loved any woman. And I've waited longer for you than I've waited for any woman.</a:t>
            </a:r>
            <a:endParaRPr lang="zh-CN" altLang="en-US" sz="1200"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10" name="文本框 9"/>
          <p:cNvSpPr txBox="1"/>
          <p:nvPr/>
        </p:nvSpPr>
        <p:spPr>
          <a:xfrm>
            <a:off x="8513445" y="4723130"/>
            <a:ext cx="2597150" cy="411480"/>
          </a:xfrm>
          <a:prstGeom prst="rect">
            <a:avLst/>
          </a:prstGeom>
          <a:noFill/>
        </p:spPr>
        <p:txBody>
          <a:bodyPr wrap="square" rtlCol="0">
            <a:spAutoFit/>
          </a:bodyPr>
          <a:lstStyle/>
          <a:p>
            <a:pPr algn="l" fontAlgn="auto">
              <a:lnSpc>
                <a:spcPct val="150000"/>
              </a:lnSpc>
            </a:pPr>
            <a:r>
              <a:rPr lang="zh-CN" altLang="en-US" sz="1400" b="1">
                <a:solidFill>
                  <a:schemeClr val="tx1">
                    <a:lumMod val="65000"/>
                    <a:lumOff val="35000"/>
                  </a:schemeClr>
                </a:solidFill>
                <a:latin typeface="微软雅黑" panose="020B0503020204020204" charset="-122"/>
                <a:ea typeface="微软雅黑" panose="020B0503020204020204" charset="-122"/>
                <a:sym typeface="+mn-ea"/>
              </a:rPr>
              <a:t>Click here to add your title</a:t>
            </a:r>
            <a:endParaRPr lang="zh-CN" altLang="en-US" sz="1400" b="1">
              <a:latin typeface="MingLiU" panose="02020509000000000000" charset="-120"/>
              <a:ea typeface="MingLiU" panose="02020509000000000000" charset="-120"/>
            </a:endParaRPr>
          </a:p>
        </p:txBody>
      </p:sp>
      <p:sp>
        <p:nvSpPr>
          <p:cNvPr id="11" name="文本框 10"/>
          <p:cNvSpPr txBox="1"/>
          <p:nvPr/>
        </p:nvSpPr>
        <p:spPr>
          <a:xfrm>
            <a:off x="8513445" y="5043170"/>
            <a:ext cx="2947670" cy="1554480"/>
          </a:xfrm>
          <a:prstGeom prst="rect">
            <a:avLst/>
          </a:prstGeom>
          <a:noFill/>
        </p:spPr>
        <p:txBody>
          <a:bodyPr wrap="square" rtlCol="0">
            <a:spAutoFit/>
          </a:bodyPr>
          <a:lstStyle/>
          <a:p>
            <a:pPr algn="l" fontAlgn="auto">
              <a:lnSpc>
                <a:spcPct val="200000"/>
              </a:lnSpc>
            </a:pPr>
            <a:r>
              <a:rPr lang="zh-CN" altLang="en-US" sz="1200">
                <a:solidFill>
                  <a:schemeClr val="tx1">
                    <a:lumMod val="65000"/>
                    <a:lumOff val="35000"/>
                  </a:schemeClr>
                </a:solidFill>
                <a:latin typeface="微软雅黑" panose="020B0503020204020204" charset="-122"/>
                <a:ea typeface="微软雅黑" panose="020B0503020204020204" charset="-122"/>
                <a:sym typeface="+mn-ea"/>
              </a:rPr>
              <a:t>I love you more than I've ever loved any woman. And I've waited longer for you than I've waited for any woman.</a:t>
            </a:r>
            <a:endParaRPr lang="zh-CN" altLang="en-US" sz="1200" dirty="0">
              <a:solidFill>
                <a:schemeClr val="tx1">
                  <a:lumMod val="65000"/>
                  <a:lumOff val="35000"/>
                </a:schemeClr>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vertical)">
                                      <p:cBhvr>
                                        <p:cTn id="7" dur="500"/>
                                        <p:tgtEl>
                                          <p:spTgt spid="7"/>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strips(downRight)">
                                      <p:cBhvr>
                                        <p:cTn id="11" dur="500"/>
                                        <p:tgtEl>
                                          <p:spTgt spid="55"/>
                                        </p:tgtEl>
                                      </p:cBhvr>
                                    </p:animEffect>
                                  </p:childTnLst>
                                </p:cTn>
                              </p:par>
                            </p:childTnLst>
                          </p:cTn>
                        </p:par>
                        <p:par>
                          <p:cTn id="12" fill="hold">
                            <p:stCondLst>
                              <p:cond delay="1000"/>
                            </p:stCondLst>
                            <p:childTnLst>
                              <p:par>
                                <p:cTn id="13" presetID="35"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anim calcmode="lin" valueType="num">
                                      <p:cBhvr>
                                        <p:cTn id="16" dur="500" fill="hold"/>
                                        <p:tgtEl>
                                          <p:spTgt spid="23"/>
                                        </p:tgtEl>
                                        <p:attrNameLst>
                                          <p:attrName>style.rotation</p:attrName>
                                        </p:attrNameLst>
                                      </p:cBhvr>
                                      <p:tavLst>
                                        <p:tav tm="0">
                                          <p:val>
                                            <p:fltVal val="720"/>
                                          </p:val>
                                        </p:tav>
                                        <p:tav tm="100000">
                                          <p:val>
                                            <p:fltVal val="0"/>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 calcmode="lin" valueType="num">
                                      <p:cBhvr>
                                        <p:cTn id="18" dur="500" fill="hold"/>
                                        <p:tgtEl>
                                          <p:spTgt spid="23"/>
                                        </p:tgtEl>
                                        <p:attrNameLst>
                                          <p:attrName>ppt_w</p:attrName>
                                        </p:attrNameLst>
                                      </p:cBhvr>
                                      <p:tavLst>
                                        <p:tav tm="0">
                                          <p:val>
                                            <p:fltVal val="0"/>
                                          </p:val>
                                        </p:tav>
                                        <p:tav tm="100000">
                                          <p:val>
                                            <p:strVal val="#ppt_w"/>
                                          </p:val>
                                        </p:tav>
                                      </p:tavLst>
                                    </p:anim>
                                  </p:childTnLst>
                                </p:cTn>
                              </p:par>
                              <p:par>
                                <p:cTn id="19" presetID="22" presetClass="entr" presetSubtype="1" fill="hold" nodeType="with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up)">
                                      <p:cBhvr>
                                        <p:cTn id="21" dur="500"/>
                                        <p:tgtEl>
                                          <p:spTgt spid="67"/>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500" fill="hold"/>
                                        <p:tgtEl>
                                          <p:spTgt spid="24"/>
                                        </p:tgtEl>
                                        <p:attrNameLst>
                                          <p:attrName>ppt_w</p:attrName>
                                        </p:attrNameLst>
                                      </p:cBhvr>
                                      <p:tavLst>
                                        <p:tav tm="0">
                                          <p:val>
                                            <p:fltVal val="0"/>
                                          </p:val>
                                        </p:tav>
                                        <p:tav tm="100000">
                                          <p:val>
                                            <p:strVal val="#ppt_w"/>
                                          </p:val>
                                        </p:tav>
                                      </p:tavLst>
                                    </p:anim>
                                    <p:anim calcmode="lin" valueType="num">
                                      <p:cBhvr>
                                        <p:cTn id="26" dur="500" fill="hold"/>
                                        <p:tgtEl>
                                          <p:spTgt spid="24"/>
                                        </p:tgtEl>
                                        <p:attrNameLst>
                                          <p:attrName>ppt_h</p:attrName>
                                        </p:attrNameLst>
                                      </p:cBhvr>
                                      <p:tavLst>
                                        <p:tav tm="0">
                                          <p:val>
                                            <p:fltVal val="0"/>
                                          </p:val>
                                        </p:tav>
                                        <p:tav tm="100000">
                                          <p:val>
                                            <p:strVal val="#ppt_h"/>
                                          </p:val>
                                        </p:tav>
                                      </p:tavLst>
                                    </p:anim>
                                    <p:animEffect transition="in" filter="fade">
                                      <p:cBhvr>
                                        <p:cTn id="27" dur="500"/>
                                        <p:tgtEl>
                                          <p:spTgt spid="24"/>
                                        </p:tgtEl>
                                      </p:cBhvr>
                                    </p:animEffect>
                                  </p:childTnLst>
                                </p:cTn>
                              </p:par>
                            </p:childTnLst>
                          </p:cTn>
                        </p:par>
                        <p:par>
                          <p:cTn id="28" fill="hold">
                            <p:stCondLst>
                              <p:cond delay="2000"/>
                            </p:stCondLst>
                            <p:childTnLst>
                              <p:par>
                                <p:cTn id="29" presetID="29"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ppt_x</p:attrName>
                                        </p:attrNameLst>
                                      </p:cBhvr>
                                      <p:tavLst>
                                        <p:tav tm="0">
                                          <p:val>
                                            <p:strVal val="#ppt_x-.2"/>
                                          </p:val>
                                        </p:tav>
                                        <p:tav tm="100000">
                                          <p:val>
                                            <p:strVal val="#ppt_x"/>
                                          </p:val>
                                        </p:tav>
                                      </p:tavLst>
                                    </p:anim>
                                    <p:anim calcmode="lin" valueType="num">
                                      <p:cBhvr>
                                        <p:cTn id="32" dur="5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33" dur="500"/>
                                        <p:tgtEl>
                                          <p:spTgt spid="8"/>
                                        </p:tgtEl>
                                      </p:cBhvr>
                                    </p:animEffect>
                                  </p:childTnLst>
                                </p:cTn>
                              </p:par>
                            </p:childTnLst>
                          </p:cTn>
                        </p:par>
                        <p:par>
                          <p:cTn id="34" fill="hold">
                            <p:stCondLst>
                              <p:cond delay="2500"/>
                            </p:stCondLst>
                            <p:childTnLst>
                              <p:par>
                                <p:cTn id="35" presetID="29"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ppt_x</p:attrName>
                                        </p:attrNameLst>
                                      </p:cBhvr>
                                      <p:tavLst>
                                        <p:tav tm="0">
                                          <p:val>
                                            <p:strVal val="#ppt_x-.2"/>
                                          </p:val>
                                        </p:tav>
                                        <p:tav tm="100000">
                                          <p:val>
                                            <p:strVal val="#ppt_x"/>
                                          </p:val>
                                        </p:tav>
                                      </p:tavLst>
                                    </p:anim>
                                    <p:anim calcmode="lin" valueType="num">
                                      <p:cBhvr>
                                        <p:cTn id="38" dur="5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39" dur="500"/>
                                        <p:tgtEl>
                                          <p:spTgt spid="9"/>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p:cTn id="43" dur="500" fill="hold"/>
                                        <p:tgtEl>
                                          <p:spTgt spid="57"/>
                                        </p:tgtEl>
                                        <p:attrNameLst>
                                          <p:attrName>ppt_w</p:attrName>
                                        </p:attrNameLst>
                                      </p:cBhvr>
                                      <p:tavLst>
                                        <p:tav tm="0">
                                          <p:val>
                                            <p:fltVal val="0"/>
                                          </p:val>
                                        </p:tav>
                                        <p:tav tm="100000">
                                          <p:val>
                                            <p:strVal val="#ppt_w"/>
                                          </p:val>
                                        </p:tav>
                                      </p:tavLst>
                                    </p:anim>
                                    <p:anim calcmode="lin" valueType="num">
                                      <p:cBhvr>
                                        <p:cTn id="44" dur="500" fill="hold"/>
                                        <p:tgtEl>
                                          <p:spTgt spid="57"/>
                                        </p:tgtEl>
                                        <p:attrNameLst>
                                          <p:attrName>ppt_h</p:attrName>
                                        </p:attrNameLst>
                                      </p:cBhvr>
                                      <p:tavLst>
                                        <p:tav tm="0">
                                          <p:val>
                                            <p:fltVal val="0"/>
                                          </p:val>
                                        </p:tav>
                                        <p:tav tm="100000">
                                          <p:val>
                                            <p:strVal val="#ppt_h"/>
                                          </p:val>
                                        </p:tav>
                                      </p:tavLst>
                                    </p:anim>
                                    <p:animEffect transition="in" filter="fade">
                                      <p:cBhvr>
                                        <p:cTn id="45" dur="500"/>
                                        <p:tgtEl>
                                          <p:spTgt spid="57"/>
                                        </p:tgtEl>
                                      </p:cBhvr>
                                    </p:animEffect>
                                  </p:childTnLst>
                                </p:cTn>
                              </p:par>
                            </p:childTnLst>
                          </p:cTn>
                        </p:par>
                        <p:par>
                          <p:cTn id="46" fill="hold">
                            <p:stCondLst>
                              <p:cond delay="3500"/>
                            </p:stCondLst>
                            <p:childTnLst>
                              <p:par>
                                <p:cTn id="47" presetID="29" presetClass="entr" presetSubtype="0"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fill="hold"/>
                                        <p:tgtEl>
                                          <p:spTgt spid="10"/>
                                        </p:tgtEl>
                                        <p:attrNameLst>
                                          <p:attrName>ppt_x</p:attrName>
                                        </p:attrNameLst>
                                      </p:cBhvr>
                                      <p:tavLst>
                                        <p:tav tm="0">
                                          <p:val>
                                            <p:strVal val="#ppt_x-.2"/>
                                          </p:val>
                                        </p:tav>
                                        <p:tav tm="100000">
                                          <p:val>
                                            <p:strVal val="#ppt_x"/>
                                          </p:val>
                                        </p:tav>
                                      </p:tavLst>
                                    </p:anim>
                                    <p:anim calcmode="lin" valueType="num">
                                      <p:cBhvr>
                                        <p:cTn id="50" dur="5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51" dur="500"/>
                                        <p:tgtEl>
                                          <p:spTgt spid="10"/>
                                        </p:tgtEl>
                                      </p:cBhvr>
                                    </p:animEffect>
                                  </p:childTnLst>
                                </p:cTn>
                              </p:par>
                            </p:childTnLst>
                          </p:cTn>
                        </p:par>
                        <p:par>
                          <p:cTn id="52" fill="hold">
                            <p:stCondLst>
                              <p:cond delay="4000"/>
                            </p:stCondLst>
                            <p:childTnLst>
                              <p:par>
                                <p:cTn id="53" presetID="29" presetClass="entr" presetSubtype="0"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p:cTn id="55" dur="500" fill="hold"/>
                                        <p:tgtEl>
                                          <p:spTgt spid="11"/>
                                        </p:tgtEl>
                                        <p:attrNameLst>
                                          <p:attrName>ppt_x</p:attrName>
                                        </p:attrNameLst>
                                      </p:cBhvr>
                                      <p:tavLst>
                                        <p:tav tm="0">
                                          <p:val>
                                            <p:strVal val="#ppt_x-.2"/>
                                          </p:val>
                                        </p:tav>
                                        <p:tav tm="100000">
                                          <p:val>
                                            <p:strVal val="#ppt_x"/>
                                          </p:val>
                                        </p:tav>
                                      </p:tavLst>
                                    </p:anim>
                                    <p:anim calcmode="lin" valueType="num">
                                      <p:cBhvr>
                                        <p:cTn id="56" dur="5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5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23" grpId="0" animBg="1"/>
      <p:bldP spid="24" grpId="0" animBg="1"/>
      <p:bldP spid="57" grpId="0" animBg="1"/>
      <p:bldP spid="8" grpId="0"/>
      <p:bldP spid="9"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1170305" y="1733550"/>
            <a:ext cx="4049395" cy="3889375"/>
            <a:chOff x="2192" y="3646"/>
            <a:chExt cx="4980" cy="4783"/>
          </a:xfrm>
          <a:blipFill rotWithShape="1">
            <a:blip r:embed="rId3"/>
            <a:stretch>
              <a:fillRect/>
            </a:stretch>
          </a:blipFill>
        </p:grpSpPr>
        <p:sp>
          <p:nvSpPr>
            <p:cNvPr id="67" name="Freeform 8"/>
            <p:cNvSpPr/>
            <p:nvPr/>
          </p:nvSpPr>
          <p:spPr bwMode="auto">
            <a:xfrm>
              <a:off x="4724" y="5084"/>
              <a:ext cx="1623" cy="1877"/>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grp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8" name="Freeform 8"/>
            <p:cNvSpPr/>
            <p:nvPr/>
          </p:nvSpPr>
          <p:spPr bwMode="auto">
            <a:xfrm>
              <a:off x="3879" y="6537"/>
              <a:ext cx="1623" cy="1877"/>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grp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9" name="Freeform 8"/>
            <p:cNvSpPr/>
            <p:nvPr/>
          </p:nvSpPr>
          <p:spPr bwMode="auto">
            <a:xfrm>
              <a:off x="3053" y="5084"/>
              <a:ext cx="1623" cy="1877"/>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grp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0" name="Freeform 8"/>
            <p:cNvSpPr/>
            <p:nvPr/>
          </p:nvSpPr>
          <p:spPr bwMode="auto">
            <a:xfrm>
              <a:off x="5550" y="6553"/>
              <a:ext cx="1623" cy="1877"/>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grp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1" name="Freeform 8"/>
            <p:cNvSpPr/>
            <p:nvPr/>
          </p:nvSpPr>
          <p:spPr bwMode="auto">
            <a:xfrm>
              <a:off x="2192" y="6521"/>
              <a:ext cx="1623" cy="1877"/>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grp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2" name="Freeform 8"/>
            <p:cNvSpPr/>
            <p:nvPr/>
          </p:nvSpPr>
          <p:spPr bwMode="auto">
            <a:xfrm>
              <a:off x="3927" y="3646"/>
              <a:ext cx="1623" cy="1877"/>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grp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0" name="Group 74"/>
          <p:cNvGrpSpPr/>
          <p:nvPr/>
        </p:nvGrpSpPr>
        <p:grpSpPr>
          <a:xfrm>
            <a:off x="5819007" y="1600896"/>
            <a:ext cx="5236209" cy="1056004"/>
            <a:chOff x="336337" y="2984337"/>
            <a:chExt cx="3928179" cy="792209"/>
          </a:xfrm>
        </p:grpSpPr>
        <p:sp>
          <p:nvSpPr>
            <p:cNvPr id="76" name="文本框 11"/>
            <p:cNvSpPr txBox="1"/>
            <p:nvPr/>
          </p:nvSpPr>
          <p:spPr>
            <a:xfrm>
              <a:off x="336337" y="2984337"/>
              <a:ext cx="2174171" cy="264388"/>
            </a:xfrm>
            <a:prstGeom prst="rect">
              <a:avLst/>
            </a:prstGeom>
            <a:noFill/>
          </p:spPr>
          <p:txBody>
            <a:bodyPr wrap="none" rtlCol="0">
              <a:spAutoFit/>
            </a:bodyPr>
            <a:lstStyle/>
            <a:p>
              <a:pPr algn="l"/>
              <a:r>
                <a:rPr lang="zh-CN" altLang="en-US" sz="1600" b="1">
                  <a:solidFill>
                    <a:schemeClr val="tx1">
                      <a:lumMod val="65000"/>
                      <a:lumOff val="35000"/>
                    </a:schemeClr>
                  </a:solidFill>
                  <a:latin typeface="微软雅黑" panose="020B0503020204020204" charset="-122"/>
                  <a:ea typeface="微软雅黑" panose="020B0503020204020204" charset="-122"/>
                  <a:sym typeface="+mn-ea"/>
                </a:rPr>
                <a:t>Click here to add your title</a:t>
              </a:r>
              <a:endParaRPr lang="zh-CN" altLang="en-US" sz="1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77" name="矩形 9"/>
            <p:cNvSpPr/>
            <p:nvPr/>
          </p:nvSpPr>
          <p:spPr>
            <a:xfrm>
              <a:off x="336813" y="3173457"/>
              <a:ext cx="3927703" cy="603089"/>
            </a:xfrm>
            <a:prstGeom prst="rect">
              <a:avLst/>
            </a:prstGeom>
          </p:spPr>
          <p:txBody>
            <a:bodyPr wrap="square">
              <a:spAutoFit/>
            </a:bodyPr>
            <a:lstStyle/>
            <a:p>
              <a:pPr algn="l">
                <a:lnSpc>
                  <a:spcPct val="13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one indebted for others,while many people don't know how to cherish others.No one indebted for others,while many people don't know how to cherish others.</a:t>
              </a:r>
              <a:endParaRPr lang="zh-CN" altLang="en-US" sz="1200" dirty="0">
                <a:solidFill>
                  <a:schemeClr val="tx1">
                    <a:lumMod val="65000"/>
                    <a:lumOff val="35000"/>
                  </a:schemeClr>
                </a:solidFill>
                <a:latin typeface="微软雅黑" panose="020B0503020204020204" charset="-122"/>
                <a:ea typeface="微软雅黑" panose="020B0503020204020204" charset="-122"/>
                <a:sym typeface="+mn-ea"/>
              </a:endParaRPr>
            </a:p>
          </p:txBody>
        </p:sp>
      </p:grpSp>
      <p:grpSp>
        <p:nvGrpSpPr>
          <p:cNvPr id="5" name="Group 74"/>
          <p:cNvGrpSpPr/>
          <p:nvPr/>
        </p:nvGrpSpPr>
        <p:grpSpPr>
          <a:xfrm>
            <a:off x="5819642" y="3046156"/>
            <a:ext cx="5236209" cy="1056004"/>
            <a:chOff x="336337" y="2984337"/>
            <a:chExt cx="3928179" cy="792209"/>
          </a:xfrm>
        </p:grpSpPr>
        <p:sp>
          <p:nvSpPr>
            <p:cNvPr id="6" name="文本框 11"/>
            <p:cNvSpPr txBox="1"/>
            <p:nvPr/>
          </p:nvSpPr>
          <p:spPr>
            <a:xfrm>
              <a:off x="336337" y="2984337"/>
              <a:ext cx="2174171" cy="264388"/>
            </a:xfrm>
            <a:prstGeom prst="rect">
              <a:avLst/>
            </a:prstGeom>
            <a:noFill/>
          </p:spPr>
          <p:txBody>
            <a:bodyPr wrap="none" rtlCol="0">
              <a:spAutoFit/>
            </a:bodyPr>
            <a:lstStyle/>
            <a:p>
              <a:pPr algn="l"/>
              <a:r>
                <a:rPr lang="zh-CN" altLang="en-US" sz="1600" b="1">
                  <a:solidFill>
                    <a:schemeClr val="tx1">
                      <a:lumMod val="65000"/>
                      <a:lumOff val="35000"/>
                    </a:schemeClr>
                  </a:solidFill>
                  <a:latin typeface="微软雅黑" panose="020B0503020204020204" charset="-122"/>
                  <a:ea typeface="微软雅黑" panose="020B0503020204020204" charset="-122"/>
                  <a:sym typeface="+mn-ea"/>
                </a:rPr>
                <a:t>Click here to add your title</a:t>
              </a:r>
              <a:endParaRPr lang="zh-CN" altLang="en-US" sz="1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7" name="矩形 9"/>
            <p:cNvSpPr/>
            <p:nvPr/>
          </p:nvSpPr>
          <p:spPr>
            <a:xfrm>
              <a:off x="336813" y="3173457"/>
              <a:ext cx="3927703" cy="603089"/>
            </a:xfrm>
            <a:prstGeom prst="rect">
              <a:avLst/>
            </a:prstGeom>
          </p:spPr>
          <p:txBody>
            <a:bodyPr wrap="square">
              <a:spAutoFit/>
            </a:bodyPr>
            <a:lstStyle/>
            <a:p>
              <a:pPr algn="l">
                <a:lnSpc>
                  <a:spcPct val="13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one indebted for others,while many people don't know how to cherish others.No one indebted for others,while many people don't know how to cherish others.</a:t>
              </a:r>
              <a:endParaRPr lang="zh-CN" altLang="en-US" sz="1200" dirty="0">
                <a:solidFill>
                  <a:schemeClr val="tx1">
                    <a:lumMod val="65000"/>
                    <a:lumOff val="35000"/>
                  </a:schemeClr>
                </a:solidFill>
                <a:latin typeface="微软雅黑" panose="020B0503020204020204" charset="-122"/>
                <a:ea typeface="微软雅黑" panose="020B0503020204020204" charset="-122"/>
                <a:sym typeface="+mn-ea"/>
              </a:endParaRPr>
            </a:p>
          </p:txBody>
        </p:sp>
      </p:grpSp>
      <p:grpSp>
        <p:nvGrpSpPr>
          <p:cNvPr id="8" name="Group 74"/>
          <p:cNvGrpSpPr/>
          <p:nvPr/>
        </p:nvGrpSpPr>
        <p:grpSpPr>
          <a:xfrm>
            <a:off x="5888857" y="4487606"/>
            <a:ext cx="5236209" cy="1056004"/>
            <a:chOff x="336337" y="2984337"/>
            <a:chExt cx="3928179" cy="792209"/>
          </a:xfrm>
        </p:grpSpPr>
        <p:sp>
          <p:nvSpPr>
            <p:cNvPr id="9" name="文本框 11"/>
            <p:cNvSpPr txBox="1"/>
            <p:nvPr/>
          </p:nvSpPr>
          <p:spPr>
            <a:xfrm>
              <a:off x="336337" y="2984337"/>
              <a:ext cx="2174171" cy="264388"/>
            </a:xfrm>
            <a:prstGeom prst="rect">
              <a:avLst/>
            </a:prstGeom>
            <a:noFill/>
          </p:spPr>
          <p:txBody>
            <a:bodyPr wrap="none" rtlCol="0">
              <a:spAutoFit/>
            </a:bodyPr>
            <a:lstStyle/>
            <a:p>
              <a:pPr algn="l"/>
              <a:r>
                <a:rPr lang="zh-CN" altLang="en-US" sz="1600" b="1">
                  <a:solidFill>
                    <a:schemeClr val="tx1">
                      <a:lumMod val="65000"/>
                      <a:lumOff val="35000"/>
                    </a:schemeClr>
                  </a:solidFill>
                  <a:latin typeface="微软雅黑" panose="020B0503020204020204" charset="-122"/>
                  <a:ea typeface="微软雅黑" panose="020B0503020204020204" charset="-122"/>
                  <a:sym typeface="+mn-ea"/>
                </a:rPr>
                <a:t>Click here to add your title</a:t>
              </a:r>
              <a:endParaRPr lang="zh-CN" altLang="en-US" sz="1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11" name="矩形 9"/>
            <p:cNvSpPr/>
            <p:nvPr/>
          </p:nvSpPr>
          <p:spPr>
            <a:xfrm>
              <a:off x="336813" y="3173457"/>
              <a:ext cx="3927703" cy="603089"/>
            </a:xfrm>
            <a:prstGeom prst="rect">
              <a:avLst/>
            </a:prstGeom>
          </p:spPr>
          <p:txBody>
            <a:bodyPr wrap="square">
              <a:spAutoFit/>
            </a:bodyPr>
            <a:lstStyle/>
            <a:p>
              <a:pPr algn="l">
                <a:lnSpc>
                  <a:spcPct val="13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one indebted for others,while many people don't know how to cherish others.No one indebted for others,while many people don't know how to cherish others.</a:t>
              </a:r>
              <a:endParaRPr lang="zh-CN" altLang="en-US" sz="1200" dirty="0">
                <a:solidFill>
                  <a:schemeClr val="tx1">
                    <a:lumMod val="65000"/>
                    <a:lumOff val="35000"/>
                  </a:schemeClr>
                </a:solidFill>
                <a:latin typeface="微软雅黑" panose="020B0503020204020204" charset="-122"/>
                <a:ea typeface="微软雅黑" panose="020B0503020204020204" charset="-122"/>
                <a:sym typeface="+mn-ea"/>
              </a:endParaRPr>
            </a:p>
          </p:txBody>
        </p:sp>
      </p:grpSp>
      <p:sp>
        <p:nvSpPr>
          <p:cNvPr id="23" name="文本框 22"/>
          <p:cNvSpPr txBox="1"/>
          <p:nvPr/>
        </p:nvSpPr>
        <p:spPr>
          <a:xfrm>
            <a:off x="3916680" y="468630"/>
            <a:ext cx="4359275" cy="417830"/>
          </a:xfrm>
          <a:prstGeom prst="rect">
            <a:avLst/>
          </a:prstGeom>
          <a:noFill/>
        </p:spPr>
        <p:txBody>
          <a:bodyPr wrap="square" rtlCol="0">
            <a:spAutoFit/>
          </a:bodyPr>
          <a:lstStyle/>
          <a:p>
            <a:pPr algn="ctr"/>
            <a:r>
              <a:rPr lang="zh-CN" altLang="en-US" sz="2000" b="1">
                <a:solidFill>
                  <a:schemeClr val="tx1">
                    <a:lumMod val="65000"/>
                    <a:lumOff val="35000"/>
                  </a:schemeClr>
                </a:solidFill>
                <a:latin typeface="微软雅黑" panose="020B0503020204020204" charset="-122"/>
                <a:ea typeface="微软雅黑" panose="020B0503020204020204" charset="-122"/>
                <a:sym typeface="+mn-ea"/>
              </a:rPr>
              <a:t>Click here to add your title</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p:tgtEl>
                                          <p:spTgt spid="23"/>
                                        </p:tgtEl>
                                        <p:attrNameLst>
                                          <p:attrName>ppt_y</p:attrName>
                                        </p:attrNameLst>
                                      </p:cBhvr>
                                      <p:tavLst>
                                        <p:tav tm="0">
                                          <p:val>
                                            <p:strVal val="#ppt_y+#ppt_h*1.125000"/>
                                          </p:val>
                                        </p:tav>
                                        <p:tav tm="100000">
                                          <p:val>
                                            <p:strVal val="#ppt_y"/>
                                          </p:val>
                                        </p:tav>
                                      </p:tavLst>
                                    </p:anim>
                                    <p:animEffect transition="in" filter="wipe(up)">
                                      <p:cBhvr>
                                        <p:cTn id="8" dur="500"/>
                                        <p:tgtEl>
                                          <p:spTgt spid="23"/>
                                        </p:tgtEl>
                                      </p:cBhvr>
                                    </p:animEffect>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randombar(horizontal)">
                                      <p:cBhvr>
                                        <p:cTn id="12" dur="500"/>
                                        <p:tgtEl>
                                          <p:spTgt spid="82"/>
                                        </p:tgtEl>
                                      </p:cBhvr>
                                    </p:animEffect>
                                  </p:childTnLst>
                                </p:cTn>
                              </p:par>
                            </p:childTnLst>
                          </p:cTn>
                        </p:par>
                        <p:par>
                          <p:cTn id="13" fill="hold">
                            <p:stCondLst>
                              <p:cond delay="1000"/>
                            </p:stCondLst>
                            <p:childTnLst>
                              <p:par>
                                <p:cTn id="14" presetID="12" presetClass="entr" presetSubtype="1"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slide(fromTop)">
                                      <p:cBhvr>
                                        <p:cTn id="16" dur="500"/>
                                        <p:tgtEl>
                                          <p:spTgt spid="10"/>
                                        </p:tgtEl>
                                      </p:cBhvr>
                                    </p:animEffect>
                                  </p:childTnLst>
                                </p:cTn>
                              </p:par>
                            </p:childTnLst>
                          </p:cTn>
                        </p:par>
                        <p:par>
                          <p:cTn id="17" fill="hold">
                            <p:stCondLst>
                              <p:cond delay="1500"/>
                            </p:stCondLst>
                            <p:childTnLst>
                              <p:par>
                                <p:cTn id="18" presetID="12" presetClass="entr" presetSubtype="1"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slide(fromTop)">
                                      <p:cBhvr>
                                        <p:cTn id="20" dur="500"/>
                                        <p:tgtEl>
                                          <p:spTgt spid="5"/>
                                        </p:tgtEl>
                                      </p:cBhvr>
                                    </p:animEffect>
                                  </p:childTnLst>
                                </p:cTn>
                              </p:par>
                            </p:childTnLst>
                          </p:cTn>
                        </p:par>
                        <p:par>
                          <p:cTn id="21" fill="hold">
                            <p:stCondLst>
                              <p:cond delay="2000"/>
                            </p:stCondLst>
                            <p:childTnLst>
                              <p:par>
                                <p:cTn id="22" presetID="12" presetClass="entr" presetSubtype="1"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slide(fromTop)">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216" y="-19343"/>
            <a:ext cx="6286636" cy="3413562"/>
            <a:chOff x="-8" y="-30"/>
            <a:chExt cx="9900" cy="5376"/>
          </a:xfrm>
        </p:grpSpPr>
        <p:sp>
          <p:nvSpPr>
            <p:cNvPr id="18" name="矩形 17"/>
            <p:cNvSpPr/>
            <p:nvPr/>
          </p:nvSpPr>
          <p:spPr>
            <a:xfrm>
              <a:off x="-8" y="-30"/>
              <a:ext cx="9900" cy="5375"/>
            </a:xfrm>
            <a:prstGeom prst="rect">
              <a:avLst/>
            </a:prstGeom>
            <a:blipFill rotWithShape="1">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 y="-30"/>
              <a:ext cx="9900" cy="53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5216" y="3394075"/>
            <a:ext cx="6286636" cy="3459101"/>
            <a:chOff x="-8" y="5345"/>
            <a:chExt cx="9900" cy="5447"/>
          </a:xfrm>
        </p:grpSpPr>
        <p:sp>
          <p:nvSpPr>
            <p:cNvPr id="17" name="矩形 16"/>
            <p:cNvSpPr/>
            <p:nvPr/>
          </p:nvSpPr>
          <p:spPr>
            <a:xfrm>
              <a:off x="-8" y="5350"/>
              <a:ext cx="9900" cy="5443"/>
            </a:xfrm>
            <a:prstGeom prst="rect">
              <a:avLst/>
            </a:prstGeom>
            <a:blipFill rotWithShape="1">
              <a:blip r:embed="rId4"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 y="5345"/>
              <a:ext cx="9900" cy="5375"/>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6996430" y="2215515"/>
            <a:ext cx="1836420" cy="1836420"/>
            <a:chOff x="10844" y="1041"/>
            <a:chExt cx="2892" cy="2892"/>
          </a:xfrm>
        </p:grpSpPr>
        <p:sp>
          <p:nvSpPr>
            <p:cNvPr id="10" name="矩形 9"/>
            <p:cNvSpPr/>
            <p:nvPr/>
          </p:nvSpPr>
          <p:spPr>
            <a:xfrm>
              <a:off x="10844" y="1041"/>
              <a:ext cx="2892" cy="2892"/>
            </a:xfrm>
            <a:prstGeom prst="rect">
              <a:avLst/>
            </a:prstGeom>
            <a:noFill/>
            <a:ln w="635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1018" y="1443"/>
              <a:ext cx="2544" cy="2088"/>
            </a:xfrm>
            <a:prstGeom prst="rect">
              <a:avLst/>
            </a:prstGeom>
            <a:noFill/>
          </p:spPr>
          <p:txBody>
            <a:bodyPr wrap="square" rtlCol="0">
              <a:spAutoFit/>
            </a:bodyPr>
            <a:lstStyle/>
            <a:p>
              <a:pPr algn="l">
                <a:lnSpc>
                  <a:spcPct val="150000"/>
                </a:lnSpc>
              </a:pPr>
              <a:r>
                <a:rPr lang="zh-CN" altLang="en-US" b="1">
                  <a:solidFill>
                    <a:schemeClr val="tx1">
                      <a:lumMod val="65000"/>
                      <a:lumOff val="35000"/>
                    </a:schemeClr>
                  </a:solidFill>
                  <a:latin typeface="微软雅黑" panose="020B0503020204020204" charset="-122"/>
                  <a:ea typeface="微软雅黑" panose="020B0503020204020204" charset="-122"/>
                  <a:sym typeface="+mn-ea"/>
                </a:rPr>
                <a:t>Click here to add your title</a:t>
              </a:r>
              <a:endParaRPr lang="zh-CN" altLang="en-US"/>
            </a:p>
          </p:txBody>
        </p:sp>
      </p:grpSp>
      <p:grpSp>
        <p:nvGrpSpPr>
          <p:cNvPr id="12" name="Group 74"/>
          <p:cNvGrpSpPr/>
          <p:nvPr/>
        </p:nvGrpSpPr>
        <p:grpSpPr>
          <a:xfrm>
            <a:off x="6996297" y="4802566"/>
            <a:ext cx="4222116" cy="1393824"/>
            <a:chOff x="336337" y="2984337"/>
            <a:chExt cx="3167411" cy="1045640"/>
          </a:xfrm>
        </p:grpSpPr>
        <p:sp>
          <p:nvSpPr>
            <p:cNvPr id="76" name="文本框 11"/>
            <p:cNvSpPr txBox="1"/>
            <p:nvPr/>
          </p:nvSpPr>
          <p:spPr>
            <a:xfrm>
              <a:off x="336337" y="2984337"/>
              <a:ext cx="2174171" cy="264388"/>
            </a:xfrm>
            <a:prstGeom prst="rect">
              <a:avLst/>
            </a:prstGeom>
            <a:noFill/>
          </p:spPr>
          <p:txBody>
            <a:bodyPr wrap="none" rtlCol="0">
              <a:spAutoFit/>
            </a:bodyPr>
            <a:lstStyle/>
            <a:p>
              <a:pPr algn="l"/>
              <a:r>
                <a:rPr lang="zh-CN" altLang="en-US" sz="1600" b="1">
                  <a:solidFill>
                    <a:schemeClr val="tx1">
                      <a:lumMod val="65000"/>
                      <a:lumOff val="35000"/>
                    </a:schemeClr>
                  </a:solidFill>
                  <a:latin typeface="微软雅黑" panose="020B0503020204020204" charset="-122"/>
                  <a:ea typeface="微软雅黑" panose="020B0503020204020204" charset="-122"/>
                  <a:sym typeface="+mn-ea"/>
                </a:rPr>
                <a:t>Click here to add your title</a:t>
              </a:r>
              <a:endParaRPr lang="zh-CN" altLang="en-US" sz="1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77" name="矩形 9"/>
            <p:cNvSpPr/>
            <p:nvPr/>
          </p:nvSpPr>
          <p:spPr>
            <a:xfrm>
              <a:off x="336337" y="3248724"/>
              <a:ext cx="3167411" cy="781253"/>
            </a:xfrm>
            <a:prstGeom prst="rect">
              <a:avLst/>
            </a:prstGeom>
          </p:spPr>
          <p:txBody>
            <a:bodyPr wrap="square">
              <a:spAutoFit/>
            </a:bodyPr>
            <a:lstStyle/>
            <a:p>
              <a:pPr algn="l">
                <a:lnSpc>
                  <a:spcPct val="13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one indebted for others,while many people don't know how to cherish others.No one indebted for others,while many people don't know how to cherish others.</a:t>
              </a:r>
              <a:endParaRPr lang="zh-CN" altLang="en-US" sz="1200" dirty="0">
                <a:solidFill>
                  <a:schemeClr val="tx1">
                    <a:lumMod val="65000"/>
                    <a:lumOff val="35000"/>
                  </a:schemeClr>
                </a:solidFill>
                <a:latin typeface="微软雅黑" panose="020B0503020204020204" charset="-122"/>
                <a:ea typeface="微软雅黑" panose="020B0503020204020204" charset="-122"/>
                <a:sym typeface="+mn-ea"/>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9" dur="500"/>
                                        <p:tgtEl>
                                          <p:spTgt spid="6"/>
                                        </p:tgtEl>
                                      </p:cBhvr>
                                    </p:animEffect>
                                  </p:childTnLst>
                                </p:cTn>
                              </p:par>
                            </p:childTnLst>
                          </p:cTn>
                        </p:par>
                        <p:par>
                          <p:cTn id="10" fill="hold">
                            <p:stCondLst>
                              <p:cond delay="500"/>
                            </p:stCondLst>
                            <p:childTnLst>
                              <p:par>
                                <p:cTn id="11" presetID="14" presetClass="entr" presetSubtype="5"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vertical)">
                                      <p:cBhvr>
                                        <p:cTn id="13" dur="500"/>
                                        <p:tgtEl>
                                          <p:spTgt spid="7"/>
                                        </p:tgtEl>
                                      </p:cBhvr>
                                    </p:animEffect>
                                  </p:childTnLst>
                                </p:cTn>
                              </p:par>
                            </p:childTnLst>
                          </p:cTn>
                        </p:par>
                        <p:par>
                          <p:cTn id="14" fill="hold">
                            <p:stCondLst>
                              <p:cond delay="1000"/>
                            </p:stCondLst>
                            <p:childTnLst>
                              <p:par>
                                <p:cTn id="15" presetID="20"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edge">
                                      <p:cBhvr>
                                        <p:cTn id="17" dur="500"/>
                                        <p:tgtEl>
                                          <p:spTgt spid="11"/>
                                        </p:tgtEl>
                                      </p:cBhvr>
                                    </p:animEffect>
                                  </p:childTnLst>
                                </p:cTn>
                              </p:par>
                            </p:childTnLst>
                          </p:cTn>
                        </p:par>
                        <p:par>
                          <p:cTn id="18" fill="hold">
                            <p:stCondLst>
                              <p:cond delay="1500"/>
                            </p:stCondLst>
                            <p:childTnLst>
                              <p:par>
                                <p:cTn id="19" presetID="12" presetClass="entr" presetSubtype="1"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slide(fromTop)">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875" y="-39370"/>
            <a:ext cx="5091430" cy="6936740"/>
          </a:xfrm>
          <a:prstGeom prst="rect">
            <a:avLst/>
          </a:prstGeom>
          <a:blipFill rotWithShape="0">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5875" y="2320290"/>
            <a:ext cx="5090795" cy="2218055"/>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66700" y="2774315"/>
            <a:ext cx="4525010" cy="1310640"/>
          </a:xfrm>
          <a:prstGeom prst="rect">
            <a:avLst/>
          </a:prstGeom>
          <a:noFill/>
        </p:spPr>
        <p:txBody>
          <a:bodyPr wrap="square" rtlCol="0">
            <a:spAutoFit/>
          </a:bodyPr>
          <a:lstStyle/>
          <a:p>
            <a:pPr algn="ctr"/>
            <a:r>
              <a:rPr lang="en-US" altLang="zh-CN" sz="8000">
                <a:solidFill>
                  <a:schemeClr val="bg1"/>
                </a:solidFill>
                <a:latin typeface="Franklin Gothic Demi Cond" panose="020B0706030402020204" charset="0"/>
                <a:ea typeface="微软雅黑" panose="020B0503020204020204" charset="-122"/>
              </a:rPr>
              <a:t>CONTENTS</a:t>
            </a:r>
          </a:p>
        </p:txBody>
      </p:sp>
      <p:sp>
        <p:nvSpPr>
          <p:cNvPr id="7" name="正五边形 6"/>
          <p:cNvSpPr/>
          <p:nvPr/>
        </p:nvSpPr>
        <p:spPr>
          <a:xfrm>
            <a:off x="5993765" y="819150"/>
            <a:ext cx="848360" cy="848360"/>
          </a:xfrm>
          <a:prstGeom prst="pentag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charset="-122"/>
                <a:ea typeface="微软雅黑" panose="020B0503020204020204" charset="-122"/>
              </a:rPr>
              <a:t>01</a:t>
            </a:r>
          </a:p>
        </p:txBody>
      </p:sp>
      <p:sp>
        <p:nvSpPr>
          <p:cNvPr id="8" name="正五边形 7"/>
          <p:cNvSpPr/>
          <p:nvPr/>
        </p:nvSpPr>
        <p:spPr>
          <a:xfrm>
            <a:off x="5993765" y="2218055"/>
            <a:ext cx="848360" cy="848360"/>
          </a:xfrm>
          <a:prstGeom prst="pentag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charset="-122"/>
                <a:ea typeface="微软雅黑" panose="020B0503020204020204" charset="-122"/>
              </a:rPr>
              <a:t>02</a:t>
            </a:r>
          </a:p>
        </p:txBody>
      </p:sp>
      <p:sp>
        <p:nvSpPr>
          <p:cNvPr id="9" name="正五边形 8"/>
          <p:cNvSpPr/>
          <p:nvPr/>
        </p:nvSpPr>
        <p:spPr>
          <a:xfrm>
            <a:off x="5993765" y="3660775"/>
            <a:ext cx="848360" cy="848360"/>
          </a:xfrm>
          <a:prstGeom prst="pentag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charset="-122"/>
                <a:ea typeface="微软雅黑" panose="020B0503020204020204" charset="-122"/>
              </a:rPr>
              <a:t>03</a:t>
            </a:r>
          </a:p>
        </p:txBody>
      </p:sp>
      <p:sp>
        <p:nvSpPr>
          <p:cNvPr id="10" name="正五边形 9"/>
          <p:cNvSpPr/>
          <p:nvPr/>
        </p:nvSpPr>
        <p:spPr>
          <a:xfrm>
            <a:off x="5993765" y="5113020"/>
            <a:ext cx="848360" cy="848360"/>
          </a:xfrm>
          <a:prstGeom prst="pentag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charset="-122"/>
                <a:ea typeface="微软雅黑" panose="020B0503020204020204" charset="-122"/>
              </a:rPr>
              <a:t>04</a:t>
            </a:r>
          </a:p>
        </p:txBody>
      </p:sp>
      <p:sp>
        <p:nvSpPr>
          <p:cNvPr id="12" name="文本框 11"/>
          <p:cNvSpPr txBox="1"/>
          <p:nvPr/>
        </p:nvSpPr>
        <p:spPr>
          <a:xfrm>
            <a:off x="6997065" y="819150"/>
            <a:ext cx="4192905" cy="830997"/>
          </a:xfrm>
          <a:prstGeom prst="rect">
            <a:avLst/>
          </a:prstGeom>
          <a:noFill/>
        </p:spPr>
        <p:txBody>
          <a:bodyPr wrap="square" rtlCol="0">
            <a:spAutoFit/>
          </a:bodyPr>
          <a:lstStyle/>
          <a:p>
            <a:pPr fontAlgn="auto">
              <a:lnSpc>
                <a:spcPct val="150000"/>
              </a:lnSpc>
            </a:pPr>
            <a:r>
              <a:rPr lang="zh-CN" altLang="en-US" sz="3200" dirty="0" smtClean="0">
                <a:solidFill>
                  <a:schemeClr val="tx1">
                    <a:lumMod val="65000"/>
                    <a:lumOff val="35000"/>
                  </a:schemeClr>
                </a:solidFill>
                <a:latin typeface="微软雅黑" panose="020B0503020204020204" charset="-122"/>
                <a:ea typeface="微软雅黑" panose="020B0503020204020204" charset="-122"/>
                <a:sym typeface="+mn-ea"/>
              </a:rPr>
              <a:t>项目概述</a:t>
            </a:r>
            <a:endParaRPr lang="zh-CN" altLang="en-US" sz="3200"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15" name="文本框 14"/>
          <p:cNvSpPr txBox="1"/>
          <p:nvPr/>
        </p:nvSpPr>
        <p:spPr>
          <a:xfrm>
            <a:off x="6996430" y="2218055"/>
            <a:ext cx="4192905" cy="743986"/>
          </a:xfrm>
          <a:prstGeom prst="rect">
            <a:avLst/>
          </a:prstGeom>
          <a:noFill/>
        </p:spPr>
        <p:txBody>
          <a:bodyPr wrap="square" rtlCol="0">
            <a:spAutoFit/>
          </a:bodyPr>
          <a:lstStyle/>
          <a:p>
            <a:pPr fontAlgn="auto">
              <a:lnSpc>
                <a:spcPct val="150000"/>
              </a:lnSpc>
            </a:pPr>
            <a:r>
              <a:rPr lang="zh-CN" altLang="en-US" sz="3200" dirty="0" smtClean="0">
                <a:solidFill>
                  <a:schemeClr val="tx1">
                    <a:lumMod val="65000"/>
                    <a:lumOff val="35000"/>
                  </a:schemeClr>
                </a:solidFill>
                <a:latin typeface="微软雅黑" panose="020B0503020204020204" charset="-122"/>
                <a:ea typeface="微软雅黑" panose="020B0503020204020204" charset="-122"/>
                <a:sym typeface="+mn-ea"/>
              </a:rPr>
              <a:t>主要特点</a:t>
            </a:r>
            <a:endParaRPr lang="zh-CN" altLang="en-US" sz="3200"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17" name="文本框 16"/>
          <p:cNvSpPr txBox="1"/>
          <p:nvPr/>
        </p:nvSpPr>
        <p:spPr>
          <a:xfrm>
            <a:off x="6997065" y="3602052"/>
            <a:ext cx="4192905" cy="743986"/>
          </a:xfrm>
          <a:prstGeom prst="rect">
            <a:avLst/>
          </a:prstGeom>
          <a:noFill/>
        </p:spPr>
        <p:txBody>
          <a:bodyPr wrap="square" rtlCol="0">
            <a:spAutoFit/>
          </a:bodyPr>
          <a:lstStyle/>
          <a:p>
            <a:pPr fontAlgn="auto">
              <a:lnSpc>
                <a:spcPct val="150000"/>
              </a:lnSpc>
            </a:pPr>
            <a:r>
              <a:rPr lang="zh-CN" altLang="en-US" sz="3200" dirty="0" smtClean="0">
                <a:solidFill>
                  <a:schemeClr val="tx1">
                    <a:lumMod val="65000"/>
                    <a:lumOff val="35000"/>
                  </a:schemeClr>
                </a:solidFill>
                <a:latin typeface="微软雅黑" panose="020B0503020204020204" charset="-122"/>
                <a:ea typeface="微软雅黑" panose="020B0503020204020204" charset="-122"/>
                <a:sym typeface="+mn-ea"/>
              </a:rPr>
              <a:t>成果展示</a:t>
            </a:r>
            <a:endParaRPr lang="zh-CN" altLang="en-US" sz="3200"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19" name="文本框 18"/>
          <p:cNvSpPr txBox="1"/>
          <p:nvPr/>
        </p:nvSpPr>
        <p:spPr>
          <a:xfrm>
            <a:off x="6995795" y="5090737"/>
            <a:ext cx="4192905" cy="830997"/>
          </a:xfrm>
          <a:prstGeom prst="rect">
            <a:avLst/>
          </a:prstGeom>
          <a:noFill/>
        </p:spPr>
        <p:txBody>
          <a:bodyPr wrap="square" rtlCol="0">
            <a:spAutoFit/>
          </a:bodyPr>
          <a:lstStyle/>
          <a:p>
            <a:pPr fontAlgn="auto">
              <a:lnSpc>
                <a:spcPct val="150000"/>
              </a:lnSpc>
            </a:pPr>
            <a:r>
              <a:rPr lang="zh-CN" altLang="en-US" sz="3200" dirty="0" smtClean="0">
                <a:solidFill>
                  <a:schemeClr val="tx1">
                    <a:lumMod val="65000"/>
                    <a:lumOff val="35000"/>
                  </a:schemeClr>
                </a:solidFill>
                <a:latin typeface="微软雅黑" panose="020B0503020204020204" charset="-122"/>
                <a:ea typeface="微软雅黑" panose="020B0503020204020204" charset="-122"/>
                <a:sym typeface="+mn-ea"/>
              </a:rPr>
              <a:t>性能优化及扩展</a:t>
            </a:r>
            <a:endParaRPr lang="zh-CN" altLang="en-US" sz="3200" dirty="0">
              <a:solidFill>
                <a:schemeClr val="tx1">
                  <a:lumMod val="65000"/>
                  <a:lumOff val="35000"/>
                </a:schemeClr>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p:tgtEl>
                                          <p:spTgt spid="12"/>
                                        </p:tgtEl>
                                        <p:attrNameLst>
                                          <p:attrName>ppt_y</p:attrName>
                                        </p:attrNameLst>
                                      </p:cBhvr>
                                      <p:tavLst>
                                        <p:tav tm="0">
                                          <p:val>
                                            <p:strVal val="#ppt_y+#ppt_h*1.125000"/>
                                          </p:val>
                                        </p:tav>
                                        <p:tav tm="100000">
                                          <p:val>
                                            <p:strVal val="#ppt_y"/>
                                          </p:val>
                                        </p:tav>
                                      </p:tavLst>
                                    </p:anim>
                                    <p:animEffect transition="in" filter="wipe(up)">
                                      <p:cBhvr>
                                        <p:cTn id="29" dur="500"/>
                                        <p:tgtEl>
                                          <p:spTgt spid="12"/>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par>
                                <p:cTn id="36" presetID="12" presetClass="entr" presetSubtype="4"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p:tgtEl>
                                          <p:spTgt spid="15"/>
                                        </p:tgtEl>
                                        <p:attrNameLst>
                                          <p:attrName>ppt_y</p:attrName>
                                        </p:attrNameLst>
                                      </p:cBhvr>
                                      <p:tavLst>
                                        <p:tav tm="0">
                                          <p:val>
                                            <p:strVal val="#ppt_y+#ppt_h*1.125000"/>
                                          </p:val>
                                        </p:tav>
                                        <p:tav tm="100000">
                                          <p:val>
                                            <p:strVal val="#ppt_y"/>
                                          </p:val>
                                        </p:tav>
                                      </p:tavLst>
                                    </p:anim>
                                    <p:animEffect transition="in" filter="wipe(up)">
                                      <p:cBhvr>
                                        <p:cTn id="39" dur="500"/>
                                        <p:tgtEl>
                                          <p:spTgt spid="15"/>
                                        </p:tgtEl>
                                      </p:cBhvr>
                                    </p:animEffect>
                                  </p:childTnLst>
                                </p:cTn>
                              </p:par>
                            </p:childTnLst>
                          </p:cTn>
                        </p:par>
                        <p:par>
                          <p:cTn id="40" fill="hold">
                            <p:stCondLst>
                              <p:cond delay="2500"/>
                            </p:stCondLst>
                            <p:childTnLst>
                              <p:par>
                                <p:cTn id="41" presetID="53" presetClass="entr" presetSubtype="16"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ppt_w</p:attrName>
                                        </p:attrNameLst>
                                      </p:cBhvr>
                                      <p:tavLst>
                                        <p:tav tm="0">
                                          <p:val>
                                            <p:fltVal val="0"/>
                                          </p:val>
                                        </p:tav>
                                        <p:tav tm="100000">
                                          <p:val>
                                            <p:strVal val="#ppt_w"/>
                                          </p:val>
                                        </p:tav>
                                      </p:tavLst>
                                    </p:anim>
                                    <p:anim calcmode="lin" valueType="num">
                                      <p:cBhvr>
                                        <p:cTn id="44" dur="500" fill="hold"/>
                                        <p:tgtEl>
                                          <p:spTgt spid="9"/>
                                        </p:tgtEl>
                                        <p:attrNameLst>
                                          <p:attrName>ppt_h</p:attrName>
                                        </p:attrNameLst>
                                      </p:cBhvr>
                                      <p:tavLst>
                                        <p:tav tm="0">
                                          <p:val>
                                            <p:fltVal val="0"/>
                                          </p:val>
                                        </p:tav>
                                        <p:tav tm="100000">
                                          <p:val>
                                            <p:strVal val="#ppt_h"/>
                                          </p:val>
                                        </p:tav>
                                      </p:tavLst>
                                    </p:anim>
                                    <p:animEffect transition="in" filter="fade">
                                      <p:cBhvr>
                                        <p:cTn id="45" dur="500"/>
                                        <p:tgtEl>
                                          <p:spTgt spid="9"/>
                                        </p:tgtEl>
                                      </p:cBhvr>
                                    </p:animEffect>
                                  </p:childTnLst>
                                </p:cTn>
                              </p:par>
                              <p:par>
                                <p:cTn id="46" presetID="12" presetClass="entr" presetSubtype="4"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p:tgtEl>
                                          <p:spTgt spid="17"/>
                                        </p:tgtEl>
                                        <p:attrNameLst>
                                          <p:attrName>ppt_y</p:attrName>
                                        </p:attrNameLst>
                                      </p:cBhvr>
                                      <p:tavLst>
                                        <p:tav tm="0">
                                          <p:val>
                                            <p:strVal val="#ppt_y+#ppt_h*1.125000"/>
                                          </p:val>
                                        </p:tav>
                                        <p:tav tm="100000">
                                          <p:val>
                                            <p:strVal val="#ppt_y"/>
                                          </p:val>
                                        </p:tav>
                                      </p:tavLst>
                                    </p:anim>
                                    <p:animEffect transition="in" filter="wipe(up)">
                                      <p:cBhvr>
                                        <p:cTn id="49" dur="500"/>
                                        <p:tgtEl>
                                          <p:spTgt spid="17"/>
                                        </p:tgtEl>
                                      </p:cBhvr>
                                    </p:animEffect>
                                  </p:childTnLst>
                                </p:cTn>
                              </p:par>
                            </p:childTnLst>
                          </p:cTn>
                        </p:par>
                        <p:par>
                          <p:cTn id="50" fill="hold">
                            <p:stCondLst>
                              <p:cond delay="3000"/>
                            </p:stCondLst>
                            <p:childTnLst>
                              <p:par>
                                <p:cTn id="51" presetID="53" presetClass="entr" presetSubtype="16"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p:cTn id="53" dur="500" fill="hold"/>
                                        <p:tgtEl>
                                          <p:spTgt spid="10"/>
                                        </p:tgtEl>
                                        <p:attrNameLst>
                                          <p:attrName>ppt_w</p:attrName>
                                        </p:attrNameLst>
                                      </p:cBhvr>
                                      <p:tavLst>
                                        <p:tav tm="0">
                                          <p:val>
                                            <p:fltVal val="0"/>
                                          </p:val>
                                        </p:tav>
                                        <p:tav tm="100000">
                                          <p:val>
                                            <p:strVal val="#ppt_w"/>
                                          </p:val>
                                        </p:tav>
                                      </p:tavLst>
                                    </p:anim>
                                    <p:anim calcmode="lin" valueType="num">
                                      <p:cBhvr>
                                        <p:cTn id="54" dur="500" fill="hold"/>
                                        <p:tgtEl>
                                          <p:spTgt spid="10"/>
                                        </p:tgtEl>
                                        <p:attrNameLst>
                                          <p:attrName>ppt_h</p:attrName>
                                        </p:attrNameLst>
                                      </p:cBhvr>
                                      <p:tavLst>
                                        <p:tav tm="0">
                                          <p:val>
                                            <p:fltVal val="0"/>
                                          </p:val>
                                        </p:tav>
                                        <p:tav tm="100000">
                                          <p:val>
                                            <p:strVal val="#ppt_h"/>
                                          </p:val>
                                        </p:tav>
                                      </p:tavLst>
                                    </p:anim>
                                    <p:animEffect transition="in" filter="fade">
                                      <p:cBhvr>
                                        <p:cTn id="55" dur="500"/>
                                        <p:tgtEl>
                                          <p:spTgt spid="10"/>
                                        </p:tgtEl>
                                      </p:cBhvr>
                                    </p:animEffect>
                                  </p:childTnLst>
                                </p:cTn>
                              </p:par>
                              <p:par>
                                <p:cTn id="56" presetID="12" presetClass="entr" presetSubtype="4"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p:tgtEl>
                                          <p:spTgt spid="19"/>
                                        </p:tgtEl>
                                        <p:attrNameLst>
                                          <p:attrName>ppt_y</p:attrName>
                                        </p:attrNameLst>
                                      </p:cBhvr>
                                      <p:tavLst>
                                        <p:tav tm="0">
                                          <p:val>
                                            <p:strVal val="#ppt_y+#ppt_h*1.125000"/>
                                          </p:val>
                                        </p:tav>
                                        <p:tav tm="100000">
                                          <p:val>
                                            <p:strVal val="#ppt_y"/>
                                          </p:val>
                                        </p:tav>
                                      </p:tavLst>
                                    </p:anim>
                                    <p:animEffect transition="in" filter="wipe(up)">
                                      <p:cBhvr>
                                        <p:cTn id="5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bldLvl="0" animBg="1"/>
      <p:bldP spid="8" grpId="0" bldLvl="0" animBg="1"/>
      <p:bldP spid="9" grpId="0" bldLvl="0" animBg="1"/>
      <p:bldP spid="10" grpId="0" bldLvl="0" animBg="1"/>
      <p:bldP spid="12" grpId="0"/>
      <p:bldP spid="15" grpId="0"/>
      <p:bldP spid="17"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994399" y="0"/>
            <a:ext cx="6197602" cy="6858000"/>
            <a:chOff x="9440" y="0"/>
            <a:chExt cx="9760" cy="10800"/>
          </a:xfrm>
        </p:grpSpPr>
        <p:sp>
          <p:nvSpPr>
            <p:cNvPr id="9" name="任意多边形 8"/>
            <p:cNvSpPr/>
            <p:nvPr/>
          </p:nvSpPr>
          <p:spPr>
            <a:xfrm>
              <a:off x="9440" y="0"/>
              <a:ext cx="9760" cy="10800"/>
            </a:xfrm>
            <a:custGeom>
              <a:avLst/>
              <a:gdLst>
                <a:gd name="connsiteX0" fmla="*/ 1671089 w 6197601"/>
                <a:gd name="connsiteY0" fmla="*/ 0 h 6858000"/>
                <a:gd name="connsiteX1" fmla="*/ 6197601 w 6197601"/>
                <a:gd name="connsiteY1" fmla="*/ 0 h 6858000"/>
                <a:gd name="connsiteX2" fmla="*/ 6197601 w 6197601"/>
                <a:gd name="connsiteY2" fmla="*/ 6858000 h 6858000"/>
                <a:gd name="connsiteX3" fmla="*/ 0 w 6197601"/>
                <a:gd name="connsiteY3" fmla="*/ 6858000 h 6858000"/>
                <a:gd name="connsiteX4" fmla="*/ 1671089 w 619760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7601" h="6858000">
                  <a:moveTo>
                    <a:pt x="1671089" y="0"/>
                  </a:moveTo>
                  <a:lnTo>
                    <a:pt x="6197601" y="0"/>
                  </a:lnTo>
                  <a:lnTo>
                    <a:pt x="6197601" y="6858000"/>
                  </a:lnTo>
                  <a:lnTo>
                    <a:pt x="0" y="6858000"/>
                  </a:lnTo>
                  <a:lnTo>
                    <a:pt x="1671089" y="0"/>
                  </a:lnTo>
                  <a:close/>
                </a:path>
              </a:pathLst>
            </a:custGeom>
            <a:blipFill rotWithShape="0">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9440" y="0"/>
              <a:ext cx="9760" cy="10800"/>
            </a:xfrm>
            <a:custGeom>
              <a:avLst/>
              <a:gdLst>
                <a:gd name="connsiteX0" fmla="*/ 1671089 w 6197601"/>
                <a:gd name="connsiteY0" fmla="*/ 0 h 6858000"/>
                <a:gd name="connsiteX1" fmla="*/ 6197601 w 6197601"/>
                <a:gd name="connsiteY1" fmla="*/ 0 h 6858000"/>
                <a:gd name="connsiteX2" fmla="*/ 6197601 w 6197601"/>
                <a:gd name="connsiteY2" fmla="*/ 6858000 h 6858000"/>
                <a:gd name="connsiteX3" fmla="*/ 0 w 6197601"/>
                <a:gd name="connsiteY3" fmla="*/ 6858000 h 6858000"/>
                <a:gd name="connsiteX4" fmla="*/ 1671089 w 619760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7601" h="6858000">
                  <a:moveTo>
                    <a:pt x="1671089" y="0"/>
                  </a:moveTo>
                  <a:lnTo>
                    <a:pt x="6197601" y="0"/>
                  </a:lnTo>
                  <a:lnTo>
                    <a:pt x="6197601" y="6858000"/>
                  </a:lnTo>
                  <a:lnTo>
                    <a:pt x="0" y="6858000"/>
                  </a:lnTo>
                  <a:lnTo>
                    <a:pt x="1671089" y="0"/>
                  </a:ln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任意多边形 4"/>
          <p:cNvSpPr/>
          <p:nvPr/>
        </p:nvSpPr>
        <p:spPr>
          <a:xfrm>
            <a:off x="5662930" y="0"/>
            <a:ext cx="2007870" cy="6858000"/>
          </a:xfrm>
          <a:custGeom>
            <a:avLst/>
            <a:gdLst>
              <a:gd name="connsiteX0" fmla="*/ 1654658 w 2007910"/>
              <a:gd name="connsiteY0" fmla="*/ 0 h 6869468"/>
              <a:gd name="connsiteX1" fmla="*/ 2007910 w 2007910"/>
              <a:gd name="connsiteY1" fmla="*/ 0 h 6869468"/>
              <a:gd name="connsiteX2" fmla="*/ 353252 w 2007910"/>
              <a:gd name="connsiteY2" fmla="*/ 6869468 h 6869468"/>
              <a:gd name="connsiteX3" fmla="*/ 0 w 2007910"/>
              <a:gd name="connsiteY3" fmla="*/ 6869468 h 6869468"/>
            </a:gdLst>
            <a:ahLst/>
            <a:cxnLst>
              <a:cxn ang="0">
                <a:pos x="connsiteX0" y="connsiteY0"/>
              </a:cxn>
              <a:cxn ang="0">
                <a:pos x="connsiteX1" y="connsiteY1"/>
              </a:cxn>
              <a:cxn ang="0">
                <a:pos x="connsiteX2" y="connsiteY2"/>
              </a:cxn>
              <a:cxn ang="0">
                <a:pos x="connsiteX3" y="connsiteY3"/>
              </a:cxn>
            </a:cxnLst>
            <a:rect l="l" t="t" r="r" b="b"/>
            <a:pathLst>
              <a:path w="2007910" h="6869468">
                <a:moveTo>
                  <a:pt x="1654658" y="0"/>
                </a:moveTo>
                <a:lnTo>
                  <a:pt x="2007910" y="0"/>
                </a:lnTo>
                <a:lnTo>
                  <a:pt x="353252" y="6869468"/>
                </a:lnTo>
                <a:lnTo>
                  <a:pt x="0" y="686946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2700000">
            <a:off x="5261600" y="4029429"/>
            <a:ext cx="1872000" cy="1872000"/>
          </a:xfrm>
          <a:prstGeom prst="rect">
            <a:avLst/>
          </a:prstGeom>
          <a:blipFill dpi="0" rotWithShape="0">
            <a:blip r:embed="rId4"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2700000">
            <a:off x="6306630" y="1968401"/>
            <a:ext cx="1872000" cy="1872000"/>
          </a:xfrm>
          <a:prstGeom prst="rect">
            <a:avLst/>
          </a:prstGeom>
          <a:blipFill dpi="0" rotWithShape="0">
            <a:blip r:embed="rId5"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844729" y="1489167"/>
            <a:ext cx="92891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53745" y="1634490"/>
            <a:ext cx="2652395" cy="659130"/>
          </a:xfrm>
          <a:prstGeom prst="rect">
            <a:avLst/>
          </a:prstGeom>
          <a:noFill/>
        </p:spPr>
        <p:txBody>
          <a:bodyPr wrap="square" rtlCol="0">
            <a:spAutoFit/>
          </a:bodyPr>
          <a:lstStyle/>
          <a:p>
            <a:pPr algn="l"/>
            <a:r>
              <a:rPr lang="zh-CN" altLang="en-US" b="1">
                <a:solidFill>
                  <a:schemeClr val="tx1">
                    <a:lumMod val="65000"/>
                    <a:lumOff val="35000"/>
                  </a:schemeClr>
                </a:solidFill>
                <a:latin typeface="微软雅黑" panose="020B0503020204020204" charset="-122"/>
                <a:ea typeface="微软雅黑" panose="020B0503020204020204" charset="-122"/>
                <a:sym typeface="+mn-ea"/>
              </a:rPr>
              <a:t>Click here to add your title</a:t>
            </a:r>
            <a:endParaRPr lang="zh-CN" altLang="en-US" b="1" dirty="0">
              <a:solidFill>
                <a:srgbClr val="F5AF01"/>
              </a:solidFill>
              <a:latin typeface="微软雅黑 Light" panose="020B0502040204020203" pitchFamily="34" charset="-122"/>
              <a:ea typeface="微软雅黑 Light" panose="020B0502040204020203" pitchFamily="34" charset="-122"/>
            </a:endParaRPr>
          </a:p>
        </p:txBody>
      </p:sp>
      <p:sp>
        <p:nvSpPr>
          <p:cNvPr id="15" name="矩形 14"/>
          <p:cNvSpPr/>
          <p:nvPr/>
        </p:nvSpPr>
        <p:spPr>
          <a:xfrm>
            <a:off x="753745" y="2422525"/>
            <a:ext cx="4120515" cy="1554480"/>
          </a:xfrm>
          <a:prstGeom prst="rect">
            <a:avLst/>
          </a:prstGeom>
        </p:spPr>
        <p:txBody>
          <a:bodyPr wrap="square">
            <a:spAutoFit/>
          </a:bodyPr>
          <a:lstStyle/>
          <a:p>
            <a:pPr algn="l" fontAlgn="auto">
              <a:lnSpc>
                <a:spcPct val="20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one indebted for others,while many people don't know how to cherish others.No one indebted for others,while many people don't know how to cherish others.</a:t>
            </a:r>
            <a:endParaRPr lang="zh-CN" altLang="en-US" sz="1200" spc="20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par>
                          <p:cTn id="28" fill="hold">
                            <p:stCondLst>
                              <p:cond delay="2500"/>
                            </p:stCondLst>
                            <p:childTnLst>
                              <p:par>
                                <p:cTn id="29" presetID="12" presetClass="entr" presetSubtype="4"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p:tgtEl>
                                          <p:spTgt spid="14"/>
                                        </p:tgtEl>
                                        <p:attrNameLst>
                                          <p:attrName>ppt_y</p:attrName>
                                        </p:attrNameLst>
                                      </p:cBhvr>
                                      <p:tavLst>
                                        <p:tav tm="0">
                                          <p:val>
                                            <p:strVal val="#ppt_y+#ppt_h*1.125000"/>
                                          </p:val>
                                        </p:tav>
                                        <p:tav tm="100000">
                                          <p:val>
                                            <p:strVal val="#ppt_y"/>
                                          </p:val>
                                        </p:tav>
                                      </p:tavLst>
                                    </p:anim>
                                    <p:animEffect transition="in" filter="wipe(up)">
                                      <p:cBhvr>
                                        <p:cTn id="32" dur="500"/>
                                        <p:tgtEl>
                                          <p:spTgt spid="14"/>
                                        </p:tgtEl>
                                      </p:cBhvr>
                                    </p:animEffect>
                                  </p:childTnLst>
                                </p:cTn>
                              </p:par>
                            </p:childTnLst>
                          </p:cTn>
                        </p:par>
                        <p:par>
                          <p:cTn id="33" fill="hold">
                            <p:stCondLst>
                              <p:cond delay="3000"/>
                            </p:stCondLst>
                            <p:childTnLst>
                              <p:par>
                                <p:cTn id="34" presetID="12" presetClass="entr" presetSubtype="4"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1" grpId="0" animBg="1"/>
      <p:bldP spid="12" grpId="0" animBg="1"/>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80390" y="2693035"/>
            <a:ext cx="7155725" cy="3456091"/>
            <a:chOff x="914" y="4457"/>
            <a:chExt cx="11269" cy="5443"/>
          </a:xfrm>
        </p:grpSpPr>
        <p:sp>
          <p:nvSpPr>
            <p:cNvPr id="7" name="任意多边形 6"/>
            <p:cNvSpPr/>
            <p:nvPr/>
          </p:nvSpPr>
          <p:spPr>
            <a:xfrm>
              <a:off x="914" y="4457"/>
              <a:ext cx="11269" cy="5443"/>
            </a:xfrm>
            <a:custGeom>
              <a:avLst/>
              <a:gdLst>
                <a:gd name="connsiteX0" fmla="*/ 3614058 w 7155544"/>
                <a:gd name="connsiteY0" fmla="*/ 0 h 3456000"/>
                <a:gd name="connsiteX1" fmla="*/ 7155544 w 7155544"/>
                <a:gd name="connsiteY1" fmla="*/ 3456000 h 3456000"/>
                <a:gd name="connsiteX2" fmla="*/ 3614058 w 7155544"/>
                <a:gd name="connsiteY2" fmla="*/ 3456000 h 3456000"/>
                <a:gd name="connsiteX3" fmla="*/ 3614058 w 7155544"/>
                <a:gd name="connsiteY3" fmla="*/ 3455200 h 3456000"/>
                <a:gd name="connsiteX4" fmla="*/ 0 w 7155544"/>
                <a:gd name="connsiteY4" fmla="*/ 3455200 h 3456000"/>
                <a:gd name="connsiteX5" fmla="*/ 0 w 7155544"/>
                <a:gd name="connsiteY5" fmla="*/ 800 h 3456000"/>
                <a:gd name="connsiteX6" fmla="*/ 3614058 w 7155544"/>
                <a:gd name="connsiteY6" fmla="*/ 800 h 34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5544" h="3456000">
                  <a:moveTo>
                    <a:pt x="3614058" y="0"/>
                  </a:moveTo>
                  <a:lnTo>
                    <a:pt x="7155544" y="3456000"/>
                  </a:lnTo>
                  <a:lnTo>
                    <a:pt x="3614058" y="3456000"/>
                  </a:lnTo>
                  <a:lnTo>
                    <a:pt x="3614058" y="3455200"/>
                  </a:lnTo>
                  <a:lnTo>
                    <a:pt x="0" y="3455200"/>
                  </a:lnTo>
                  <a:lnTo>
                    <a:pt x="0" y="800"/>
                  </a:lnTo>
                  <a:lnTo>
                    <a:pt x="3614058" y="800"/>
                  </a:lnTo>
                  <a:close/>
                </a:path>
              </a:pathLst>
            </a:custGeom>
            <a:blipFill rotWithShape="1">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914" y="4457"/>
              <a:ext cx="11269" cy="5443"/>
            </a:xfrm>
            <a:custGeom>
              <a:avLst/>
              <a:gdLst>
                <a:gd name="connsiteX0" fmla="*/ 3614058 w 7155544"/>
                <a:gd name="connsiteY0" fmla="*/ 0 h 3456000"/>
                <a:gd name="connsiteX1" fmla="*/ 7155544 w 7155544"/>
                <a:gd name="connsiteY1" fmla="*/ 3456000 h 3456000"/>
                <a:gd name="connsiteX2" fmla="*/ 3614058 w 7155544"/>
                <a:gd name="connsiteY2" fmla="*/ 3456000 h 3456000"/>
                <a:gd name="connsiteX3" fmla="*/ 3614058 w 7155544"/>
                <a:gd name="connsiteY3" fmla="*/ 3455200 h 3456000"/>
                <a:gd name="connsiteX4" fmla="*/ 0 w 7155544"/>
                <a:gd name="connsiteY4" fmla="*/ 3455200 h 3456000"/>
                <a:gd name="connsiteX5" fmla="*/ 0 w 7155544"/>
                <a:gd name="connsiteY5" fmla="*/ 800 h 3456000"/>
                <a:gd name="connsiteX6" fmla="*/ 3614058 w 7155544"/>
                <a:gd name="connsiteY6" fmla="*/ 800 h 34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5544" h="3456000">
                  <a:moveTo>
                    <a:pt x="3614058" y="0"/>
                  </a:moveTo>
                  <a:lnTo>
                    <a:pt x="7155544" y="3456000"/>
                  </a:lnTo>
                  <a:lnTo>
                    <a:pt x="3614058" y="3456000"/>
                  </a:lnTo>
                  <a:lnTo>
                    <a:pt x="3614058" y="3455200"/>
                  </a:lnTo>
                  <a:lnTo>
                    <a:pt x="0" y="3455200"/>
                  </a:lnTo>
                  <a:lnTo>
                    <a:pt x="0" y="800"/>
                  </a:lnTo>
                  <a:lnTo>
                    <a:pt x="3614058" y="800"/>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4513941" y="2693035"/>
            <a:ext cx="7155818" cy="3456091"/>
            <a:chOff x="7109" y="4457"/>
            <a:chExt cx="11269" cy="5443"/>
          </a:xfrm>
        </p:grpSpPr>
        <p:sp>
          <p:nvSpPr>
            <p:cNvPr id="8" name="任意多边形 7"/>
            <p:cNvSpPr/>
            <p:nvPr/>
          </p:nvSpPr>
          <p:spPr>
            <a:xfrm rot="10800000">
              <a:off x="7109" y="4457"/>
              <a:ext cx="11269" cy="5443"/>
            </a:xfrm>
            <a:custGeom>
              <a:avLst/>
              <a:gdLst>
                <a:gd name="connsiteX0" fmla="*/ 3614058 w 7155544"/>
                <a:gd name="connsiteY0" fmla="*/ 0 h 3456000"/>
                <a:gd name="connsiteX1" fmla="*/ 7155544 w 7155544"/>
                <a:gd name="connsiteY1" fmla="*/ 3456000 h 3456000"/>
                <a:gd name="connsiteX2" fmla="*/ 3614058 w 7155544"/>
                <a:gd name="connsiteY2" fmla="*/ 3456000 h 3456000"/>
                <a:gd name="connsiteX3" fmla="*/ 3614058 w 7155544"/>
                <a:gd name="connsiteY3" fmla="*/ 3455200 h 3456000"/>
                <a:gd name="connsiteX4" fmla="*/ 0 w 7155544"/>
                <a:gd name="connsiteY4" fmla="*/ 3455200 h 3456000"/>
                <a:gd name="connsiteX5" fmla="*/ 0 w 7155544"/>
                <a:gd name="connsiteY5" fmla="*/ 800 h 3456000"/>
                <a:gd name="connsiteX6" fmla="*/ 3614058 w 7155544"/>
                <a:gd name="connsiteY6" fmla="*/ 800 h 34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5544" h="3456000">
                  <a:moveTo>
                    <a:pt x="3614058" y="0"/>
                  </a:moveTo>
                  <a:lnTo>
                    <a:pt x="7155544" y="3456000"/>
                  </a:lnTo>
                  <a:lnTo>
                    <a:pt x="3614058" y="3456000"/>
                  </a:lnTo>
                  <a:lnTo>
                    <a:pt x="3614058" y="3455200"/>
                  </a:lnTo>
                  <a:lnTo>
                    <a:pt x="0" y="3455200"/>
                  </a:lnTo>
                  <a:lnTo>
                    <a:pt x="0" y="800"/>
                  </a:lnTo>
                  <a:lnTo>
                    <a:pt x="3614058" y="800"/>
                  </a:lnTo>
                  <a:close/>
                </a:path>
              </a:pathLst>
            </a:custGeom>
            <a:blipFill dpi="0" rotWithShape="0">
              <a:blip r:embed="rId4"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10800000">
              <a:off x="7109" y="4457"/>
              <a:ext cx="11269" cy="5443"/>
            </a:xfrm>
            <a:custGeom>
              <a:avLst/>
              <a:gdLst>
                <a:gd name="connsiteX0" fmla="*/ 3614058 w 7155544"/>
                <a:gd name="connsiteY0" fmla="*/ 0 h 3456000"/>
                <a:gd name="connsiteX1" fmla="*/ 7155544 w 7155544"/>
                <a:gd name="connsiteY1" fmla="*/ 3456000 h 3456000"/>
                <a:gd name="connsiteX2" fmla="*/ 3614058 w 7155544"/>
                <a:gd name="connsiteY2" fmla="*/ 3456000 h 3456000"/>
                <a:gd name="connsiteX3" fmla="*/ 3614058 w 7155544"/>
                <a:gd name="connsiteY3" fmla="*/ 3455200 h 3456000"/>
                <a:gd name="connsiteX4" fmla="*/ 0 w 7155544"/>
                <a:gd name="connsiteY4" fmla="*/ 3455200 h 3456000"/>
                <a:gd name="connsiteX5" fmla="*/ 0 w 7155544"/>
                <a:gd name="connsiteY5" fmla="*/ 800 h 3456000"/>
                <a:gd name="connsiteX6" fmla="*/ 3614058 w 7155544"/>
                <a:gd name="connsiteY6" fmla="*/ 800 h 34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5544" h="3456000">
                  <a:moveTo>
                    <a:pt x="3614058" y="0"/>
                  </a:moveTo>
                  <a:lnTo>
                    <a:pt x="7155544" y="3456000"/>
                  </a:lnTo>
                  <a:lnTo>
                    <a:pt x="3614058" y="3456000"/>
                  </a:lnTo>
                  <a:lnTo>
                    <a:pt x="3614058" y="3455200"/>
                  </a:lnTo>
                  <a:lnTo>
                    <a:pt x="0" y="3455200"/>
                  </a:lnTo>
                  <a:lnTo>
                    <a:pt x="0" y="800"/>
                  </a:lnTo>
                  <a:lnTo>
                    <a:pt x="3614058" y="800"/>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580390" y="689610"/>
            <a:ext cx="3627120" cy="384810"/>
          </a:xfrm>
          <a:prstGeom prst="rect">
            <a:avLst/>
          </a:prstGeom>
          <a:noFill/>
        </p:spPr>
        <p:txBody>
          <a:bodyPr wrap="square" rtlCol="0">
            <a:spAutoFit/>
          </a:bodyPr>
          <a:lstStyle/>
          <a:p>
            <a:pPr algn="l"/>
            <a:r>
              <a:rPr lang="zh-CN" altLang="en-US" b="1">
                <a:solidFill>
                  <a:schemeClr val="tx1">
                    <a:lumMod val="65000"/>
                    <a:lumOff val="35000"/>
                  </a:schemeClr>
                </a:solidFill>
                <a:latin typeface="微软雅黑" panose="020B0503020204020204" charset="-122"/>
                <a:ea typeface="微软雅黑" panose="020B0503020204020204" charset="-122"/>
                <a:sym typeface="+mn-ea"/>
              </a:rPr>
              <a:t>Click here to add your title</a:t>
            </a:r>
            <a:endParaRPr lang="zh-CN" altLang="en-US" b="1" dirty="0">
              <a:solidFill>
                <a:srgbClr val="F5AF01"/>
              </a:solidFill>
              <a:latin typeface="微软雅黑 Light" panose="020B0502040204020203" pitchFamily="34" charset="-122"/>
              <a:ea typeface="微软雅黑 Light" panose="020B0502040204020203" pitchFamily="34" charset="-122"/>
            </a:endParaRPr>
          </a:p>
        </p:txBody>
      </p:sp>
      <p:sp>
        <p:nvSpPr>
          <p:cNvPr id="15" name="矩形 14"/>
          <p:cNvSpPr/>
          <p:nvPr/>
        </p:nvSpPr>
        <p:spPr>
          <a:xfrm>
            <a:off x="580390" y="1074420"/>
            <a:ext cx="5064760" cy="1188720"/>
          </a:xfrm>
          <a:prstGeom prst="rect">
            <a:avLst/>
          </a:prstGeom>
        </p:spPr>
        <p:txBody>
          <a:bodyPr wrap="square">
            <a:spAutoFit/>
          </a:bodyPr>
          <a:lstStyle/>
          <a:p>
            <a:pPr algn="l" fontAlgn="auto">
              <a:lnSpc>
                <a:spcPct val="20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one indebted for others,while many people don't know how to cherish others.No one indebted for others,while many people don't know how to cherish others.</a:t>
            </a:r>
            <a:endParaRPr lang="zh-CN" altLang="en-US" sz="1200" spc="20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10" name="文本框 9"/>
          <p:cNvSpPr txBox="1"/>
          <p:nvPr/>
        </p:nvSpPr>
        <p:spPr>
          <a:xfrm>
            <a:off x="6117590" y="689610"/>
            <a:ext cx="3627120" cy="384810"/>
          </a:xfrm>
          <a:prstGeom prst="rect">
            <a:avLst/>
          </a:prstGeom>
          <a:noFill/>
        </p:spPr>
        <p:txBody>
          <a:bodyPr wrap="square" rtlCol="0">
            <a:spAutoFit/>
          </a:bodyPr>
          <a:lstStyle/>
          <a:p>
            <a:pPr algn="l"/>
            <a:r>
              <a:rPr lang="zh-CN" altLang="en-US" b="1">
                <a:solidFill>
                  <a:schemeClr val="tx1">
                    <a:lumMod val="65000"/>
                    <a:lumOff val="35000"/>
                  </a:schemeClr>
                </a:solidFill>
                <a:latin typeface="微软雅黑" panose="020B0503020204020204" charset="-122"/>
                <a:ea typeface="微软雅黑" panose="020B0503020204020204" charset="-122"/>
                <a:sym typeface="+mn-ea"/>
              </a:rPr>
              <a:t>Click here to add your title</a:t>
            </a:r>
            <a:endParaRPr lang="zh-CN" altLang="en-US" b="1" dirty="0">
              <a:solidFill>
                <a:srgbClr val="F5AF01"/>
              </a:solidFill>
              <a:latin typeface="微软雅黑 Light" panose="020B0502040204020203" pitchFamily="34" charset="-122"/>
              <a:ea typeface="微软雅黑 Light" panose="020B0502040204020203" pitchFamily="34" charset="-122"/>
            </a:endParaRPr>
          </a:p>
        </p:txBody>
      </p:sp>
      <p:sp>
        <p:nvSpPr>
          <p:cNvPr id="11" name="矩形 10"/>
          <p:cNvSpPr/>
          <p:nvPr/>
        </p:nvSpPr>
        <p:spPr>
          <a:xfrm>
            <a:off x="6117590" y="1074420"/>
            <a:ext cx="5064760" cy="1188720"/>
          </a:xfrm>
          <a:prstGeom prst="rect">
            <a:avLst/>
          </a:prstGeom>
        </p:spPr>
        <p:txBody>
          <a:bodyPr wrap="square">
            <a:spAutoFit/>
          </a:bodyPr>
          <a:lstStyle/>
          <a:p>
            <a:pPr algn="l" fontAlgn="auto">
              <a:lnSpc>
                <a:spcPct val="20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one indebted for others,while many people don't know how to cherish others.No one indebted for others,while many people don't know how to cherish others.</a:t>
            </a:r>
            <a:endParaRPr lang="zh-CN" altLang="en-US" sz="1200" spc="20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p:tgtEl>
                                          <p:spTgt spid="15"/>
                                        </p:tgtEl>
                                        <p:attrNameLst>
                                          <p:attrName>ppt_y</p:attrName>
                                        </p:attrNameLst>
                                      </p:cBhvr>
                                      <p:tavLst>
                                        <p:tav tm="0">
                                          <p:val>
                                            <p:strVal val="#ppt_y+#ppt_h*1.125000"/>
                                          </p:val>
                                        </p:tav>
                                        <p:tav tm="100000">
                                          <p:val>
                                            <p:strVal val="#ppt_y"/>
                                          </p:val>
                                        </p:tav>
                                      </p:tavLst>
                                    </p:anim>
                                    <p:animEffect transition="in" filter="wipe(up)">
                                      <p:cBhvr>
                                        <p:cTn id="13" dur="500"/>
                                        <p:tgtEl>
                                          <p:spTgt spid="15"/>
                                        </p:tgtEl>
                                      </p:cBhvr>
                                    </p:animEffect>
                                  </p:childTnLst>
                                </p:cTn>
                              </p:par>
                            </p:childTnLst>
                          </p:cTn>
                        </p:par>
                        <p:par>
                          <p:cTn id="14" fill="hold">
                            <p:stCondLst>
                              <p:cond delay="1000"/>
                            </p:stCondLst>
                            <p:childTnLst>
                              <p:par>
                                <p:cTn id="15" presetID="14" presetClass="entr" presetSubtype="5"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vertical)">
                                      <p:cBhvr>
                                        <p:cTn id="17" dur="500"/>
                                        <p:tgtEl>
                                          <p:spTgt spid="5"/>
                                        </p:tgtEl>
                                      </p:cBhvr>
                                    </p:animEffect>
                                  </p:childTnLst>
                                </p:cTn>
                              </p:par>
                            </p:childTnLst>
                          </p:cTn>
                        </p:par>
                        <p:par>
                          <p:cTn id="18" fill="hold">
                            <p:stCondLst>
                              <p:cond delay="1500"/>
                            </p:stCondLst>
                            <p:childTnLst>
                              <p:par>
                                <p:cTn id="19" presetID="12" presetClass="entr" presetSubtype="4"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p:tgtEl>
                                          <p:spTgt spid="10"/>
                                        </p:tgtEl>
                                        <p:attrNameLst>
                                          <p:attrName>ppt_y</p:attrName>
                                        </p:attrNameLst>
                                      </p:cBhvr>
                                      <p:tavLst>
                                        <p:tav tm="0">
                                          <p:val>
                                            <p:strVal val="#ppt_y+#ppt_h*1.125000"/>
                                          </p:val>
                                        </p:tav>
                                        <p:tav tm="100000">
                                          <p:val>
                                            <p:strVal val="#ppt_y"/>
                                          </p:val>
                                        </p:tav>
                                      </p:tavLst>
                                    </p:anim>
                                    <p:animEffect transition="in" filter="wipe(up)">
                                      <p:cBhvr>
                                        <p:cTn id="22" dur="500"/>
                                        <p:tgtEl>
                                          <p:spTgt spid="10"/>
                                        </p:tgtEl>
                                      </p:cBhvr>
                                    </p:animEffect>
                                  </p:childTnLst>
                                </p:cTn>
                              </p:par>
                            </p:childTnLst>
                          </p:cTn>
                        </p:par>
                        <p:par>
                          <p:cTn id="23" fill="hold">
                            <p:stCondLst>
                              <p:cond delay="2000"/>
                            </p:stCondLst>
                            <p:childTnLst>
                              <p:par>
                                <p:cTn id="24" presetID="1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p:tgtEl>
                                          <p:spTgt spid="11"/>
                                        </p:tgtEl>
                                        <p:attrNameLst>
                                          <p:attrName>ppt_y</p:attrName>
                                        </p:attrNameLst>
                                      </p:cBhvr>
                                      <p:tavLst>
                                        <p:tav tm="0">
                                          <p:val>
                                            <p:strVal val="#ppt_y+#ppt_h*1.125000"/>
                                          </p:val>
                                        </p:tav>
                                        <p:tav tm="100000">
                                          <p:val>
                                            <p:strVal val="#ppt_y"/>
                                          </p:val>
                                        </p:tav>
                                      </p:tavLst>
                                    </p:anim>
                                    <p:animEffect transition="in" filter="wipe(up)">
                                      <p:cBhvr>
                                        <p:cTn id="27" dur="500"/>
                                        <p:tgtEl>
                                          <p:spTgt spid="11"/>
                                        </p:tgtEl>
                                      </p:cBhvr>
                                    </p:animEffect>
                                  </p:childTnLst>
                                </p:cTn>
                              </p:par>
                            </p:childTnLst>
                          </p:cTn>
                        </p:par>
                        <p:par>
                          <p:cTn id="28" fill="hold">
                            <p:stCondLst>
                              <p:cond delay="2500"/>
                            </p:stCondLst>
                            <p:childTnLst>
                              <p:par>
                                <p:cTn id="29" presetID="18" presetClass="entr" presetSubtype="6"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strips(downRight)">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192405" y="189865"/>
            <a:ext cx="11806555" cy="647827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945380" y="1055370"/>
            <a:ext cx="2301875" cy="2301875"/>
            <a:chOff x="7840" y="1666"/>
            <a:chExt cx="3872" cy="3872"/>
          </a:xfrm>
        </p:grpSpPr>
        <p:sp>
          <p:nvSpPr>
            <p:cNvPr id="4" name="椭圆 3"/>
            <p:cNvSpPr/>
            <p:nvPr/>
          </p:nvSpPr>
          <p:spPr>
            <a:xfrm>
              <a:off x="7840" y="1666"/>
              <a:ext cx="3872" cy="3872"/>
            </a:xfrm>
            <a:prstGeom prst="ellipse">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7840" y="1666"/>
              <a:ext cx="3872" cy="3872"/>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872355" y="1855470"/>
            <a:ext cx="2447925" cy="701040"/>
          </a:xfrm>
          <a:prstGeom prst="rect">
            <a:avLst/>
          </a:prstGeom>
          <a:noFill/>
        </p:spPr>
        <p:txBody>
          <a:bodyPr wrap="square" rtlCol="0">
            <a:spAutoFit/>
          </a:bodyPr>
          <a:lstStyle/>
          <a:p>
            <a:pPr algn="ctr"/>
            <a:r>
              <a:rPr lang="en-US" altLang="zh-CN" sz="4000">
                <a:solidFill>
                  <a:schemeClr val="bg1"/>
                </a:solidFill>
                <a:latin typeface="Franklin Gothic Demi Cond" panose="020B0706030402020204" charset="0"/>
              </a:rPr>
              <a:t>Part Three</a:t>
            </a:r>
          </a:p>
        </p:txBody>
      </p:sp>
      <p:sp>
        <p:nvSpPr>
          <p:cNvPr id="11" name="文本框 10"/>
          <p:cNvSpPr txBox="1"/>
          <p:nvPr/>
        </p:nvSpPr>
        <p:spPr>
          <a:xfrm>
            <a:off x="3686810" y="3797935"/>
            <a:ext cx="4817110" cy="548640"/>
          </a:xfrm>
          <a:prstGeom prst="rect">
            <a:avLst/>
          </a:prstGeom>
          <a:noFill/>
        </p:spPr>
        <p:txBody>
          <a:bodyPr wrap="square" rtlCol="0">
            <a:spAutoFit/>
          </a:bodyPr>
          <a:lstStyle/>
          <a:p>
            <a:pPr algn="ctr"/>
            <a:r>
              <a:rPr lang="zh-CN" altLang="en-US" sz="2800">
                <a:solidFill>
                  <a:schemeClr val="tx1">
                    <a:lumMod val="65000"/>
                    <a:lumOff val="35000"/>
                  </a:schemeClr>
                </a:solidFill>
                <a:latin typeface="微软雅黑" panose="020B0503020204020204" charset="-122"/>
                <a:ea typeface="微软雅黑" panose="020B0503020204020204" charset="-122"/>
                <a:sym typeface="+mn-ea"/>
              </a:rPr>
              <a:t>Click here to add your title</a:t>
            </a:r>
          </a:p>
        </p:txBody>
      </p:sp>
      <p:sp>
        <p:nvSpPr>
          <p:cNvPr id="8" name="文本框 7"/>
          <p:cNvSpPr txBox="1"/>
          <p:nvPr/>
        </p:nvSpPr>
        <p:spPr>
          <a:xfrm>
            <a:off x="1456055" y="4648200"/>
            <a:ext cx="9278620" cy="1066800"/>
          </a:xfrm>
          <a:prstGeom prst="rect">
            <a:avLst/>
          </a:prstGeom>
          <a:noFill/>
        </p:spPr>
        <p:txBody>
          <a:bodyPr wrap="square" rtlCol="0">
            <a:spAutoFit/>
          </a:bodyPr>
          <a:lstStyle/>
          <a:p>
            <a:pPr algn="ctr" fontAlgn="auto">
              <a:lnSpc>
                <a:spcPct val="200000"/>
              </a:lnSpc>
            </a:pPr>
            <a:r>
              <a:rPr lang="zh-CN" altLang="en-US" sz="1600">
                <a:solidFill>
                  <a:schemeClr val="tx1">
                    <a:lumMod val="65000"/>
                    <a:lumOff val="35000"/>
                  </a:schemeClr>
                </a:solidFill>
                <a:latin typeface="微软雅黑" panose="020B0503020204020204" charset="-122"/>
                <a:ea typeface="微软雅黑" panose="020B0503020204020204" charset="-122"/>
              </a:rPr>
              <a:t>I love you more than I've ever loved any woman. And I've waited longer for you than I've waited for any woman.</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edge">
                                      <p:cBhvr>
                                        <p:cTn id="7" dur="500"/>
                                        <p:tgtEl>
                                          <p:spTgt spid="34"/>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edge">
                                      <p:cBhvr>
                                        <p:cTn id="11" dur="500"/>
                                        <p:tgtEl>
                                          <p:spTgt spid="6"/>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par>
                          <p:cTn id="18" fill="hold">
                            <p:stCondLst>
                              <p:cond delay="1500"/>
                            </p:stCondLst>
                            <p:childTnLst>
                              <p:par>
                                <p:cTn id="19" presetID="12"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p:tgtEl>
                                          <p:spTgt spid="11"/>
                                        </p:tgtEl>
                                        <p:attrNameLst>
                                          <p:attrName>ppt_y</p:attrName>
                                        </p:attrNameLst>
                                      </p:cBhvr>
                                      <p:tavLst>
                                        <p:tav tm="0">
                                          <p:val>
                                            <p:strVal val="#ppt_y-#ppt_h*1.125000"/>
                                          </p:val>
                                        </p:tav>
                                        <p:tav tm="100000">
                                          <p:val>
                                            <p:strVal val="#ppt_y"/>
                                          </p:val>
                                        </p:tav>
                                      </p:tavLst>
                                    </p:anim>
                                    <p:animEffect transition="in" filter="wipe(down)">
                                      <p:cBhvr>
                                        <p:cTn id="22" dur="500"/>
                                        <p:tgtEl>
                                          <p:spTgt spid="11"/>
                                        </p:tgtEl>
                                      </p:cBhvr>
                                    </p:animEffect>
                                  </p:childTnLst>
                                </p:cTn>
                              </p:par>
                            </p:childTnLst>
                          </p:cTn>
                        </p:par>
                        <p:par>
                          <p:cTn id="23" fill="hold">
                            <p:stCondLst>
                              <p:cond delay="2000"/>
                            </p:stCondLst>
                            <p:childTnLst>
                              <p:par>
                                <p:cTn id="24" presetID="1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p:tgtEl>
                                          <p:spTgt spid="8"/>
                                        </p:tgtEl>
                                        <p:attrNameLst>
                                          <p:attrName>ppt_y</p:attrName>
                                        </p:attrNameLst>
                                      </p:cBhvr>
                                      <p:tavLst>
                                        <p:tav tm="0">
                                          <p:val>
                                            <p:strVal val="#ppt_y+#ppt_h*1.125000"/>
                                          </p:val>
                                        </p:tav>
                                        <p:tav tm="100000">
                                          <p:val>
                                            <p:strVal val="#ppt_y"/>
                                          </p:val>
                                        </p:tav>
                                      </p:tavLst>
                                    </p:anim>
                                    <p:animEffect transition="in" filter="wipe(up)">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7" grpId="0"/>
      <p:bldP spid="11"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a:off x="4445000" y="4648200"/>
            <a:ext cx="762000"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933728" y="4706495"/>
            <a:ext cx="2380343" cy="1005840"/>
          </a:xfrm>
          <a:prstGeom prst="rect">
            <a:avLst/>
          </a:prstGeom>
          <a:noFill/>
        </p:spPr>
        <p:txBody>
          <a:bodyPr wrap="square" rtlCol="0">
            <a:spAutoFit/>
          </a:bodyPr>
          <a:lstStyle/>
          <a:p>
            <a:pPr algn="r">
              <a:lnSpc>
                <a:spcPct val="150000"/>
              </a:lnSpc>
            </a:pPr>
            <a:r>
              <a:rPr lang="zh-CN" altLang="en-US" sz="2000" b="1">
                <a:solidFill>
                  <a:schemeClr val="tx1">
                    <a:lumMod val="65000"/>
                    <a:lumOff val="35000"/>
                  </a:schemeClr>
                </a:solidFill>
                <a:latin typeface="微软雅黑" panose="020B0503020204020204" charset="-122"/>
                <a:ea typeface="微软雅黑" panose="020B0503020204020204" charset="-122"/>
                <a:sym typeface="+mn-ea"/>
              </a:rPr>
              <a:t>Click here</a:t>
            </a:r>
          </a:p>
          <a:p>
            <a:pPr algn="r">
              <a:lnSpc>
                <a:spcPct val="150000"/>
              </a:lnSpc>
            </a:pPr>
            <a:r>
              <a:rPr lang="zh-CN" altLang="en-US" sz="2000" b="1">
                <a:solidFill>
                  <a:schemeClr val="tx1">
                    <a:lumMod val="65000"/>
                    <a:lumOff val="35000"/>
                  </a:schemeClr>
                </a:solidFill>
                <a:latin typeface="微软雅黑" panose="020B0503020204020204" charset="-122"/>
                <a:ea typeface="微软雅黑" panose="020B0503020204020204" charset="-122"/>
                <a:sym typeface="+mn-ea"/>
              </a:rPr>
              <a:t> to add your title</a:t>
            </a:r>
            <a:endParaRPr lang="zh-CN" altLang="en-US" sz="2000" b="1" dirty="0">
              <a:solidFill>
                <a:srgbClr val="F5AF01"/>
              </a:solidFill>
              <a:latin typeface="微软雅黑 Light" panose="020B0502040204020203" pitchFamily="34" charset="-122"/>
              <a:ea typeface="微软雅黑 Light" panose="020B0502040204020203" pitchFamily="34" charset="-122"/>
            </a:endParaRPr>
          </a:p>
        </p:txBody>
      </p:sp>
      <p:sp>
        <p:nvSpPr>
          <p:cNvPr id="30" name="矩形 29"/>
          <p:cNvSpPr/>
          <p:nvPr/>
        </p:nvSpPr>
        <p:spPr>
          <a:xfrm rot="2700000">
            <a:off x="-773289" y="1073530"/>
            <a:ext cx="3744000" cy="3744000"/>
          </a:xfrm>
          <a:prstGeom prst="rect">
            <a:avLst/>
          </a:prstGeom>
          <a:noFill/>
          <a:ln w="19050">
            <a:solidFill>
              <a:srgbClr val="7E8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rot="2700000">
            <a:off x="-533244" y="1284679"/>
            <a:ext cx="3312000" cy="3312000"/>
          </a:xfrm>
          <a:prstGeom prst="rect">
            <a:avLst/>
          </a:prstGeom>
          <a:blipFill dpi="0" rotWithShape="0">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755900" y="3086100"/>
            <a:ext cx="2736000" cy="2736000"/>
          </a:xfrm>
          <a:prstGeom prst="rect">
            <a:avLst/>
          </a:prstGeom>
          <a:noFill/>
          <a:ln w="635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Group 74"/>
          <p:cNvGrpSpPr/>
          <p:nvPr/>
        </p:nvGrpSpPr>
        <p:grpSpPr>
          <a:xfrm>
            <a:off x="6140952" y="1372296"/>
            <a:ext cx="5236209" cy="1056004"/>
            <a:chOff x="336337" y="2984337"/>
            <a:chExt cx="3928179" cy="792209"/>
          </a:xfrm>
        </p:grpSpPr>
        <p:sp>
          <p:nvSpPr>
            <p:cNvPr id="76" name="文本框 11"/>
            <p:cNvSpPr txBox="1"/>
            <p:nvPr/>
          </p:nvSpPr>
          <p:spPr>
            <a:xfrm>
              <a:off x="336337" y="2984337"/>
              <a:ext cx="2174171" cy="264388"/>
            </a:xfrm>
            <a:prstGeom prst="rect">
              <a:avLst/>
            </a:prstGeom>
            <a:noFill/>
          </p:spPr>
          <p:txBody>
            <a:bodyPr wrap="none" rtlCol="0">
              <a:spAutoFit/>
            </a:bodyPr>
            <a:lstStyle/>
            <a:p>
              <a:pPr algn="l"/>
              <a:r>
                <a:rPr lang="zh-CN" altLang="en-US" sz="1600" b="1">
                  <a:solidFill>
                    <a:schemeClr val="tx1">
                      <a:lumMod val="65000"/>
                      <a:lumOff val="35000"/>
                    </a:schemeClr>
                  </a:solidFill>
                  <a:latin typeface="微软雅黑" panose="020B0503020204020204" charset="-122"/>
                  <a:ea typeface="微软雅黑" panose="020B0503020204020204" charset="-122"/>
                  <a:sym typeface="+mn-ea"/>
                </a:rPr>
                <a:t>Click here to add your title</a:t>
              </a:r>
              <a:endParaRPr lang="zh-CN" altLang="en-US" sz="1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77" name="矩形 9"/>
            <p:cNvSpPr/>
            <p:nvPr/>
          </p:nvSpPr>
          <p:spPr>
            <a:xfrm>
              <a:off x="336813" y="3173457"/>
              <a:ext cx="3927703" cy="603089"/>
            </a:xfrm>
            <a:prstGeom prst="rect">
              <a:avLst/>
            </a:prstGeom>
          </p:spPr>
          <p:txBody>
            <a:bodyPr wrap="square">
              <a:spAutoFit/>
            </a:bodyPr>
            <a:lstStyle/>
            <a:p>
              <a:pPr algn="l">
                <a:lnSpc>
                  <a:spcPct val="13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one indebted for others,while many people don't know how to cherish others.No one indebted for others,while many people don't know how to cherish others.</a:t>
              </a:r>
              <a:endParaRPr lang="zh-CN" altLang="en-US" sz="1200" dirty="0">
                <a:solidFill>
                  <a:schemeClr val="tx1">
                    <a:lumMod val="65000"/>
                    <a:lumOff val="35000"/>
                  </a:schemeClr>
                </a:solidFill>
                <a:latin typeface="微软雅黑" panose="020B0503020204020204" charset="-122"/>
                <a:ea typeface="微软雅黑" panose="020B0503020204020204" charset="-122"/>
                <a:sym typeface="+mn-ea"/>
              </a:endParaRPr>
            </a:p>
          </p:txBody>
        </p:sp>
      </p:grpSp>
      <p:grpSp>
        <p:nvGrpSpPr>
          <p:cNvPr id="12" name="Group 74"/>
          <p:cNvGrpSpPr/>
          <p:nvPr/>
        </p:nvGrpSpPr>
        <p:grpSpPr>
          <a:xfrm>
            <a:off x="6141587" y="2817556"/>
            <a:ext cx="5236209" cy="1056004"/>
            <a:chOff x="336337" y="2984337"/>
            <a:chExt cx="3928179" cy="792209"/>
          </a:xfrm>
        </p:grpSpPr>
        <p:sp>
          <p:nvSpPr>
            <p:cNvPr id="14" name="文本框 11"/>
            <p:cNvSpPr txBox="1"/>
            <p:nvPr/>
          </p:nvSpPr>
          <p:spPr>
            <a:xfrm>
              <a:off x="336337" y="2984337"/>
              <a:ext cx="2174171" cy="264388"/>
            </a:xfrm>
            <a:prstGeom prst="rect">
              <a:avLst/>
            </a:prstGeom>
            <a:noFill/>
          </p:spPr>
          <p:txBody>
            <a:bodyPr wrap="none" rtlCol="0">
              <a:spAutoFit/>
            </a:bodyPr>
            <a:lstStyle/>
            <a:p>
              <a:pPr algn="l"/>
              <a:r>
                <a:rPr lang="zh-CN" altLang="en-US" sz="1600" b="1">
                  <a:solidFill>
                    <a:schemeClr val="tx1">
                      <a:lumMod val="65000"/>
                      <a:lumOff val="35000"/>
                    </a:schemeClr>
                  </a:solidFill>
                  <a:latin typeface="微软雅黑" panose="020B0503020204020204" charset="-122"/>
                  <a:ea typeface="微软雅黑" panose="020B0503020204020204" charset="-122"/>
                  <a:sym typeface="+mn-ea"/>
                </a:rPr>
                <a:t>Click here to add your title</a:t>
              </a:r>
              <a:endParaRPr lang="zh-CN" altLang="en-US" sz="1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15" name="矩形 9"/>
            <p:cNvSpPr/>
            <p:nvPr/>
          </p:nvSpPr>
          <p:spPr>
            <a:xfrm>
              <a:off x="336813" y="3173457"/>
              <a:ext cx="3927703" cy="603089"/>
            </a:xfrm>
            <a:prstGeom prst="rect">
              <a:avLst/>
            </a:prstGeom>
          </p:spPr>
          <p:txBody>
            <a:bodyPr wrap="square">
              <a:spAutoFit/>
            </a:bodyPr>
            <a:lstStyle/>
            <a:p>
              <a:pPr algn="l">
                <a:lnSpc>
                  <a:spcPct val="13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one indebted for others,while many people don't know how to cherish others.No one indebted for others,while many people don't know how to cherish others.</a:t>
              </a:r>
              <a:endParaRPr lang="zh-CN" altLang="en-US" sz="1200" dirty="0">
                <a:solidFill>
                  <a:schemeClr val="tx1">
                    <a:lumMod val="65000"/>
                    <a:lumOff val="35000"/>
                  </a:schemeClr>
                </a:solidFill>
                <a:latin typeface="微软雅黑" panose="020B0503020204020204" charset="-122"/>
                <a:ea typeface="微软雅黑" panose="020B0503020204020204" charset="-122"/>
                <a:sym typeface="+mn-ea"/>
              </a:endParaRPr>
            </a:p>
          </p:txBody>
        </p:sp>
      </p:grpSp>
      <p:grpSp>
        <p:nvGrpSpPr>
          <p:cNvPr id="16" name="Group 74"/>
          <p:cNvGrpSpPr/>
          <p:nvPr/>
        </p:nvGrpSpPr>
        <p:grpSpPr>
          <a:xfrm>
            <a:off x="6210802" y="4259006"/>
            <a:ext cx="5236209" cy="1056004"/>
            <a:chOff x="336337" y="2984337"/>
            <a:chExt cx="3928179" cy="792209"/>
          </a:xfrm>
        </p:grpSpPr>
        <p:sp>
          <p:nvSpPr>
            <p:cNvPr id="17" name="文本框 11"/>
            <p:cNvSpPr txBox="1"/>
            <p:nvPr/>
          </p:nvSpPr>
          <p:spPr>
            <a:xfrm>
              <a:off x="336337" y="2984337"/>
              <a:ext cx="2174171" cy="264388"/>
            </a:xfrm>
            <a:prstGeom prst="rect">
              <a:avLst/>
            </a:prstGeom>
            <a:noFill/>
          </p:spPr>
          <p:txBody>
            <a:bodyPr wrap="none" rtlCol="0">
              <a:spAutoFit/>
            </a:bodyPr>
            <a:lstStyle/>
            <a:p>
              <a:pPr algn="l"/>
              <a:r>
                <a:rPr lang="zh-CN" altLang="en-US" sz="1600" b="1">
                  <a:solidFill>
                    <a:schemeClr val="tx1">
                      <a:lumMod val="65000"/>
                      <a:lumOff val="35000"/>
                    </a:schemeClr>
                  </a:solidFill>
                  <a:latin typeface="微软雅黑" panose="020B0503020204020204" charset="-122"/>
                  <a:ea typeface="微软雅黑" panose="020B0503020204020204" charset="-122"/>
                  <a:sym typeface="+mn-ea"/>
                </a:rPr>
                <a:t>Click here to add your title</a:t>
              </a:r>
              <a:endParaRPr lang="zh-CN" altLang="en-US" sz="1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18" name="矩形 9"/>
            <p:cNvSpPr/>
            <p:nvPr/>
          </p:nvSpPr>
          <p:spPr>
            <a:xfrm>
              <a:off x="336813" y="3173457"/>
              <a:ext cx="3927703" cy="603089"/>
            </a:xfrm>
            <a:prstGeom prst="rect">
              <a:avLst/>
            </a:prstGeom>
          </p:spPr>
          <p:txBody>
            <a:bodyPr wrap="square">
              <a:spAutoFit/>
            </a:bodyPr>
            <a:lstStyle/>
            <a:p>
              <a:pPr algn="l">
                <a:lnSpc>
                  <a:spcPct val="13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one indebted for others,while many people don't know how to cherish others.No one indebted for others,while many people don't know how to cherish others.</a:t>
              </a:r>
              <a:endParaRPr lang="zh-CN" altLang="en-US" sz="1200" dirty="0">
                <a:solidFill>
                  <a:schemeClr val="tx1">
                    <a:lumMod val="65000"/>
                    <a:lumOff val="35000"/>
                  </a:schemeClr>
                </a:solidFill>
                <a:latin typeface="微软雅黑" panose="020B0503020204020204" charset="-122"/>
                <a:ea typeface="微软雅黑" panose="020B0503020204020204" charset="-122"/>
                <a:sym typeface="+mn-ea"/>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edge">
                                      <p:cBhvr>
                                        <p:cTn id="7" dur="500"/>
                                        <p:tgtEl>
                                          <p:spTgt spid="30"/>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 calcmode="lin" valueType="num">
                                      <p:cBhvr>
                                        <p:cTn id="10" dur="500" fill="hold"/>
                                        <p:tgtEl>
                                          <p:spTgt spid="31"/>
                                        </p:tgtEl>
                                        <p:attrNameLst>
                                          <p:attrName>ppt_w</p:attrName>
                                        </p:attrNameLst>
                                      </p:cBhvr>
                                      <p:tavLst>
                                        <p:tav tm="0">
                                          <p:val>
                                            <p:fltVal val="0"/>
                                          </p:val>
                                        </p:tav>
                                        <p:tav tm="100000">
                                          <p:val>
                                            <p:strVal val="#ppt_w"/>
                                          </p:val>
                                        </p:tav>
                                      </p:tavLst>
                                    </p:anim>
                                    <p:anim calcmode="lin" valueType="num">
                                      <p:cBhvr>
                                        <p:cTn id="11" dur="500" fill="hold"/>
                                        <p:tgtEl>
                                          <p:spTgt spid="31"/>
                                        </p:tgtEl>
                                        <p:attrNameLst>
                                          <p:attrName>ppt_h</p:attrName>
                                        </p:attrNameLst>
                                      </p:cBhvr>
                                      <p:tavLst>
                                        <p:tav tm="0">
                                          <p:val>
                                            <p:fltVal val="0"/>
                                          </p:val>
                                        </p:tav>
                                        <p:tav tm="100000">
                                          <p:val>
                                            <p:strVal val="#ppt_h"/>
                                          </p:val>
                                        </p:tav>
                                      </p:tavLst>
                                    </p:anim>
                                    <p:animEffect transition="in" filter="fade">
                                      <p:cBhvr>
                                        <p:cTn id="12" dur="500"/>
                                        <p:tgtEl>
                                          <p:spTgt spid="31"/>
                                        </p:tgtEl>
                                      </p:cBhvr>
                                    </p:animEffect>
                                  </p:childTnLst>
                                </p:cTn>
                              </p:par>
                            </p:childTnLst>
                          </p:cTn>
                        </p:par>
                        <p:par>
                          <p:cTn id="13" fill="hold">
                            <p:stCondLst>
                              <p:cond delay="500"/>
                            </p:stCondLst>
                            <p:childTnLst>
                              <p:par>
                                <p:cTn id="14" presetID="17" presetClass="entr" presetSubtype="1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right)">
                                      <p:cBhvr>
                                        <p:cTn id="21" dur="500"/>
                                        <p:tgtEl>
                                          <p:spTgt spid="8"/>
                                        </p:tgtEl>
                                      </p:cBhvr>
                                    </p:animEffect>
                                  </p:childTnLst>
                                </p:cTn>
                              </p:par>
                            </p:childTnLst>
                          </p:cTn>
                        </p:par>
                        <p:par>
                          <p:cTn id="22" fill="hold">
                            <p:stCondLst>
                              <p:cond delay="1500"/>
                            </p:stCondLst>
                            <p:childTnLst>
                              <p:par>
                                <p:cTn id="23" presetID="12" presetClass="entr" presetSubtype="4"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ppt_y</p:attrName>
                                        </p:attrNameLst>
                                      </p:cBhvr>
                                      <p:tavLst>
                                        <p:tav tm="0">
                                          <p:val>
                                            <p:strVal val="#ppt_y+#ppt_h*1.125000"/>
                                          </p:val>
                                        </p:tav>
                                        <p:tav tm="100000">
                                          <p:val>
                                            <p:strVal val="#ppt_y"/>
                                          </p:val>
                                        </p:tav>
                                      </p:tavLst>
                                    </p:anim>
                                    <p:animEffect transition="in" filter="wipe(up)">
                                      <p:cBhvr>
                                        <p:cTn id="26" dur="500"/>
                                        <p:tgtEl>
                                          <p:spTgt spid="9"/>
                                        </p:tgtEl>
                                      </p:cBhvr>
                                    </p:animEffect>
                                  </p:childTnLst>
                                </p:cTn>
                              </p:par>
                            </p:childTnLst>
                          </p:cTn>
                        </p:par>
                        <p:par>
                          <p:cTn id="27" fill="hold">
                            <p:stCondLst>
                              <p:cond delay="2000"/>
                            </p:stCondLst>
                            <p:childTnLst>
                              <p:par>
                                <p:cTn id="28" presetID="12" presetClass="entr" presetSubtype="1"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slide(fromTop)">
                                      <p:cBhvr>
                                        <p:cTn id="30" dur="500"/>
                                        <p:tgtEl>
                                          <p:spTgt spid="11"/>
                                        </p:tgtEl>
                                      </p:cBhvr>
                                    </p:animEffect>
                                  </p:childTnLst>
                                </p:cTn>
                              </p:par>
                            </p:childTnLst>
                          </p:cTn>
                        </p:par>
                        <p:par>
                          <p:cTn id="31" fill="hold">
                            <p:stCondLst>
                              <p:cond delay="2500"/>
                            </p:stCondLst>
                            <p:childTnLst>
                              <p:par>
                                <p:cTn id="32" presetID="12" presetClass="entr" presetSubtype="1"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slide(fromTop)">
                                      <p:cBhvr>
                                        <p:cTn id="34" dur="500"/>
                                        <p:tgtEl>
                                          <p:spTgt spid="12"/>
                                        </p:tgtEl>
                                      </p:cBhvr>
                                    </p:animEffect>
                                  </p:childTnLst>
                                </p:cTn>
                              </p:par>
                            </p:childTnLst>
                          </p:cTn>
                        </p:par>
                        <p:par>
                          <p:cTn id="35" fill="hold">
                            <p:stCondLst>
                              <p:cond delay="3000"/>
                            </p:stCondLst>
                            <p:childTnLst>
                              <p:par>
                                <p:cTn id="36" presetID="12" presetClass="entr" presetSubtype="1"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slide(fromTop)">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0" grpId="0" animBg="1"/>
      <p:bldP spid="31"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1" y="-19448"/>
            <a:ext cx="12192001" cy="6877448"/>
          </a:xfrm>
          <a:prstGeom prst="parallelogram">
            <a:avLst>
              <a:gd name="adj" fmla="val 88999"/>
            </a:avLst>
          </a:prstGeom>
          <a:blipFill rotWithShape="1">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flipH="1">
            <a:off x="-1" y="0"/>
            <a:ext cx="5863772" cy="6633029"/>
          </a:xfrm>
          <a:prstGeom prst="line">
            <a:avLst/>
          </a:prstGeom>
          <a:ln w="12700">
            <a:solidFill>
              <a:srgbClr val="7E8D9A"/>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6282006" y="217714"/>
            <a:ext cx="5863772" cy="6633029"/>
          </a:xfrm>
          <a:prstGeom prst="line">
            <a:avLst/>
          </a:prstGeom>
          <a:ln w="12700">
            <a:solidFill>
              <a:srgbClr val="7E8D9A"/>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38049" y="590007"/>
            <a:ext cx="92891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47065" y="735330"/>
            <a:ext cx="2652395" cy="659130"/>
          </a:xfrm>
          <a:prstGeom prst="rect">
            <a:avLst/>
          </a:prstGeom>
          <a:noFill/>
        </p:spPr>
        <p:txBody>
          <a:bodyPr wrap="square" rtlCol="0">
            <a:spAutoFit/>
          </a:bodyPr>
          <a:lstStyle/>
          <a:p>
            <a:pPr algn="l"/>
            <a:r>
              <a:rPr lang="zh-CN" altLang="en-US" b="1">
                <a:solidFill>
                  <a:schemeClr val="tx1">
                    <a:lumMod val="65000"/>
                    <a:lumOff val="35000"/>
                  </a:schemeClr>
                </a:solidFill>
                <a:latin typeface="微软雅黑" panose="020B0503020204020204" charset="-122"/>
                <a:ea typeface="微软雅黑" panose="020B0503020204020204" charset="-122"/>
                <a:sym typeface="+mn-ea"/>
              </a:rPr>
              <a:t>Click here to add your title</a:t>
            </a:r>
            <a:endParaRPr lang="zh-CN" altLang="en-US" b="1" dirty="0">
              <a:solidFill>
                <a:srgbClr val="F5AF01"/>
              </a:solidFill>
              <a:latin typeface="微软雅黑 Light" panose="020B0502040204020203" pitchFamily="34" charset="-122"/>
              <a:ea typeface="微软雅黑 Light" panose="020B0502040204020203" pitchFamily="34" charset="-122"/>
            </a:endParaRPr>
          </a:p>
        </p:txBody>
      </p:sp>
      <p:sp>
        <p:nvSpPr>
          <p:cNvPr id="15" name="矩形 14"/>
          <p:cNvSpPr/>
          <p:nvPr/>
        </p:nvSpPr>
        <p:spPr>
          <a:xfrm>
            <a:off x="647065" y="1523365"/>
            <a:ext cx="2788920" cy="1554480"/>
          </a:xfrm>
          <a:prstGeom prst="rect">
            <a:avLst/>
          </a:prstGeom>
        </p:spPr>
        <p:txBody>
          <a:bodyPr wrap="square">
            <a:spAutoFit/>
          </a:bodyPr>
          <a:lstStyle/>
          <a:p>
            <a:pPr algn="l" fontAlgn="auto">
              <a:lnSpc>
                <a:spcPct val="200000"/>
              </a:lnSpc>
            </a:pPr>
            <a:r>
              <a:rPr sz="1200" dirty="0">
                <a:solidFill>
                  <a:schemeClr val="tx1">
                    <a:lumMod val="65000"/>
                    <a:lumOff val="35000"/>
                  </a:schemeClr>
                </a:solidFill>
                <a:latin typeface="微软雅黑" panose="020B0503020204020204" charset="-122"/>
                <a:ea typeface="微软雅黑" panose="020B0503020204020204" charset="-122"/>
                <a:sym typeface="+mn-ea"/>
              </a:rPr>
              <a:t>I love you more than I've ever loved any woman. And I've waited longer for you than I've waited for any woman.</a:t>
            </a:r>
          </a:p>
        </p:txBody>
      </p:sp>
      <p:cxnSp>
        <p:nvCxnSpPr>
          <p:cNvPr id="6" name="直接连接符 5"/>
          <p:cNvCxnSpPr/>
          <p:nvPr/>
        </p:nvCxnSpPr>
        <p:spPr>
          <a:xfrm>
            <a:off x="8972729" y="4161247"/>
            <a:ext cx="92891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8881745" y="4306570"/>
            <a:ext cx="2652395" cy="659130"/>
          </a:xfrm>
          <a:prstGeom prst="rect">
            <a:avLst/>
          </a:prstGeom>
          <a:noFill/>
        </p:spPr>
        <p:txBody>
          <a:bodyPr wrap="square" rtlCol="0">
            <a:spAutoFit/>
          </a:bodyPr>
          <a:lstStyle/>
          <a:p>
            <a:pPr algn="l"/>
            <a:r>
              <a:rPr lang="zh-CN" altLang="en-US" b="1">
                <a:solidFill>
                  <a:schemeClr val="tx1">
                    <a:lumMod val="65000"/>
                    <a:lumOff val="35000"/>
                  </a:schemeClr>
                </a:solidFill>
                <a:latin typeface="微软雅黑" panose="020B0503020204020204" charset="-122"/>
                <a:ea typeface="微软雅黑" panose="020B0503020204020204" charset="-122"/>
                <a:sym typeface="+mn-ea"/>
              </a:rPr>
              <a:t>Click here to add your title</a:t>
            </a:r>
            <a:endParaRPr lang="zh-CN" altLang="en-US" b="1" dirty="0">
              <a:solidFill>
                <a:srgbClr val="F5AF01"/>
              </a:solidFill>
              <a:latin typeface="微软雅黑 Light" panose="020B0502040204020203" pitchFamily="34" charset="-122"/>
              <a:ea typeface="微软雅黑 Light" panose="020B0502040204020203" pitchFamily="34" charset="-122"/>
            </a:endParaRPr>
          </a:p>
        </p:txBody>
      </p:sp>
      <p:sp>
        <p:nvSpPr>
          <p:cNvPr id="9" name="矩形 8"/>
          <p:cNvSpPr/>
          <p:nvPr/>
        </p:nvSpPr>
        <p:spPr>
          <a:xfrm>
            <a:off x="8881745" y="5094605"/>
            <a:ext cx="2788920" cy="1554480"/>
          </a:xfrm>
          <a:prstGeom prst="rect">
            <a:avLst/>
          </a:prstGeom>
        </p:spPr>
        <p:txBody>
          <a:bodyPr wrap="square">
            <a:spAutoFit/>
          </a:bodyPr>
          <a:lstStyle/>
          <a:p>
            <a:pPr algn="l" fontAlgn="auto">
              <a:lnSpc>
                <a:spcPct val="200000"/>
              </a:lnSpc>
            </a:pPr>
            <a:r>
              <a:rPr sz="1200" dirty="0">
                <a:solidFill>
                  <a:schemeClr val="tx1">
                    <a:lumMod val="65000"/>
                    <a:lumOff val="35000"/>
                  </a:schemeClr>
                </a:solidFill>
                <a:latin typeface="微软雅黑" panose="020B0503020204020204" charset="-122"/>
                <a:ea typeface="微软雅黑" panose="020B0503020204020204" charset="-122"/>
                <a:sym typeface="+mn-ea"/>
              </a:rPr>
              <a:t>I love you more than I've ever loved any woman. And I've waited longer for you than I've waited for any woman.</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12" presetClass="entr" presetSubtype="4"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p:tgtEl>
                                          <p:spTgt spid="14"/>
                                        </p:tgtEl>
                                        <p:attrNameLst>
                                          <p:attrName>ppt_y</p:attrName>
                                        </p:attrNameLst>
                                      </p:cBhvr>
                                      <p:tavLst>
                                        <p:tav tm="0">
                                          <p:val>
                                            <p:strVal val="#ppt_y+#ppt_h*1.125000"/>
                                          </p:val>
                                        </p:tav>
                                        <p:tav tm="100000">
                                          <p:val>
                                            <p:strVal val="#ppt_y"/>
                                          </p:val>
                                        </p:tav>
                                      </p:tavLst>
                                    </p:anim>
                                    <p:animEffect transition="in" filter="wipe(up)">
                                      <p:cBhvr>
                                        <p:cTn id="24" dur="500"/>
                                        <p:tgtEl>
                                          <p:spTgt spid="14"/>
                                        </p:tgtEl>
                                      </p:cBhvr>
                                    </p:animEffect>
                                  </p:childTnLst>
                                </p:cTn>
                              </p:par>
                            </p:childTnLst>
                          </p:cTn>
                        </p:par>
                        <p:par>
                          <p:cTn id="25" fill="hold">
                            <p:stCondLst>
                              <p:cond delay="2500"/>
                            </p:stCondLst>
                            <p:childTnLst>
                              <p:par>
                                <p:cTn id="26" presetID="12" presetClass="entr" presetSubtype="4"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p:tgtEl>
                                          <p:spTgt spid="15"/>
                                        </p:tgtEl>
                                        <p:attrNameLst>
                                          <p:attrName>ppt_y</p:attrName>
                                        </p:attrNameLst>
                                      </p:cBhvr>
                                      <p:tavLst>
                                        <p:tav tm="0">
                                          <p:val>
                                            <p:strVal val="#ppt_y+#ppt_h*1.125000"/>
                                          </p:val>
                                        </p:tav>
                                        <p:tav tm="100000">
                                          <p:val>
                                            <p:strVal val="#ppt_y"/>
                                          </p:val>
                                        </p:tav>
                                      </p:tavLst>
                                    </p:anim>
                                    <p:animEffect transition="in" filter="wipe(up)">
                                      <p:cBhvr>
                                        <p:cTn id="29" dur="500"/>
                                        <p:tgtEl>
                                          <p:spTgt spid="15"/>
                                        </p:tgtEl>
                                      </p:cBhvr>
                                    </p:animEffect>
                                  </p:childTnLst>
                                </p:cTn>
                              </p:par>
                            </p:childTnLst>
                          </p:cTn>
                        </p:par>
                        <p:par>
                          <p:cTn id="30" fill="hold">
                            <p:stCondLst>
                              <p:cond delay="3000"/>
                            </p:stCondLst>
                            <p:childTnLst>
                              <p:par>
                                <p:cTn id="31" presetID="22" presetClass="entr" presetSubtype="8"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500"/>
                                        <p:tgtEl>
                                          <p:spTgt spid="6"/>
                                        </p:tgtEl>
                                      </p:cBhvr>
                                    </p:animEffect>
                                  </p:childTnLst>
                                </p:cTn>
                              </p:par>
                            </p:childTnLst>
                          </p:cTn>
                        </p:par>
                        <p:par>
                          <p:cTn id="34" fill="hold">
                            <p:stCondLst>
                              <p:cond delay="3500"/>
                            </p:stCondLst>
                            <p:childTnLst>
                              <p:par>
                                <p:cTn id="35" presetID="12" presetClass="entr" presetSubtype="4"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p:tgtEl>
                                          <p:spTgt spid="8"/>
                                        </p:tgtEl>
                                        <p:attrNameLst>
                                          <p:attrName>ppt_y</p:attrName>
                                        </p:attrNameLst>
                                      </p:cBhvr>
                                      <p:tavLst>
                                        <p:tav tm="0">
                                          <p:val>
                                            <p:strVal val="#ppt_y+#ppt_h*1.125000"/>
                                          </p:val>
                                        </p:tav>
                                        <p:tav tm="100000">
                                          <p:val>
                                            <p:strVal val="#ppt_y"/>
                                          </p:val>
                                        </p:tav>
                                      </p:tavLst>
                                    </p:anim>
                                    <p:animEffect transition="in" filter="wipe(up)">
                                      <p:cBhvr>
                                        <p:cTn id="38" dur="500"/>
                                        <p:tgtEl>
                                          <p:spTgt spid="8"/>
                                        </p:tgtEl>
                                      </p:cBhvr>
                                    </p:animEffect>
                                  </p:childTnLst>
                                </p:cTn>
                              </p:par>
                            </p:childTnLst>
                          </p:cTn>
                        </p:par>
                        <p:par>
                          <p:cTn id="39" fill="hold">
                            <p:stCondLst>
                              <p:cond delay="4000"/>
                            </p:stCondLst>
                            <p:childTnLst>
                              <p:par>
                                <p:cTn id="40" presetID="12" presetClass="entr" presetSubtype="4"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p:tgtEl>
                                          <p:spTgt spid="9"/>
                                        </p:tgtEl>
                                        <p:attrNameLst>
                                          <p:attrName>ppt_y</p:attrName>
                                        </p:attrNameLst>
                                      </p:cBhvr>
                                      <p:tavLst>
                                        <p:tav tm="0">
                                          <p:val>
                                            <p:strVal val="#ppt_y+#ppt_h*1.125000"/>
                                          </p:val>
                                        </p:tav>
                                        <p:tav tm="100000">
                                          <p:val>
                                            <p:strVal val="#ppt_y"/>
                                          </p:val>
                                        </p:tav>
                                      </p:tavLst>
                                    </p:anim>
                                    <p:animEffect transition="in" filter="wipe(up)">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P spid="15" grpId="0"/>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角三角形 4"/>
          <p:cNvSpPr/>
          <p:nvPr/>
        </p:nvSpPr>
        <p:spPr>
          <a:xfrm>
            <a:off x="0" y="-15240"/>
            <a:ext cx="6873240" cy="6873240"/>
          </a:xfrm>
          <a:prstGeom prst="rtTriangle">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flipH="1" flipV="1">
            <a:off x="5323840" y="-15240"/>
            <a:ext cx="6873240" cy="6873240"/>
          </a:xfrm>
          <a:prstGeom prst="rtTriangle">
            <a:avLst/>
          </a:prstGeom>
          <a:blipFill rotWithShape="0">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Group 74"/>
          <p:cNvGrpSpPr/>
          <p:nvPr/>
        </p:nvGrpSpPr>
        <p:grpSpPr>
          <a:xfrm>
            <a:off x="1995672" y="854136"/>
            <a:ext cx="4321174" cy="1293494"/>
            <a:chOff x="336337" y="2984337"/>
            <a:chExt cx="3241724" cy="970373"/>
          </a:xfrm>
        </p:grpSpPr>
        <p:sp>
          <p:nvSpPr>
            <p:cNvPr id="76" name="文本框 11"/>
            <p:cNvSpPr txBox="1"/>
            <p:nvPr/>
          </p:nvSpPr>
          <p:spPr>
            <a:xfrm>
              <a:off x="336337" y="2984337"/>
              <a:ext cx="2174171" cy="264388"/>
            </a:xfrm>
            <a:prstGeom prst="rect">
              <a:avLst/>
            </a:prstGeom>
            <a:noFill/>
          </p:spPr>
          <p:txBody>
            <a:bodyPr wrap="none" rtlCol="0">
              <a:spAutoFit/>
            </a:bodyPr>
            <a:lstStyle/>
            <a:p>
              <a:pPr algn="l"/>
              <a:r>
                <a:rPr lang="zh-CN" altLang="en-US" sz="1600" b="1">
                  <a:solidFill>
                    <a:schemeClr val="tx1">
                      <a:lumMod val="65000"/>
                      <a:lumOff val="35000"/>
                    </a:schemeClr>
                  </a:solidFill>
                  <a:latin typeface="微软雅黑" panose="020B0503020204020204" charset="-122"/>
                  <a:ea typeface="微软雅黑" panose="020B0503020204020204" charset="-122"/>
                  <a:sym typeface="+mn-ea"/>
                </a:rPr>
                <a:t>Click here to add your title</a:t>
              </a:r>
              <a:endParaRPr lang="zh-CN" altLang="en-US" sz="1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77" name="矩形 9"/>
            <p:cNvSpPr/>
            <p:nvPr/>
          </p:nvSpPr>
          <p:spPr>
            <a:xfrm>
              <a:off x="336813" y="3173457"/>
              <a:ext cx="3241248" cy="781253"/>
            </a:xfrm>
            <a:prstGeom prst="rect">
              <a:avLst/>
            </a:prstGeom>
          </p:spPr>
          <p:txBody>
            <a:bodyPr wrap="square">
              <a:spAutoFit/>
            </a:bodyPr>
            <a:lstStyle/>
            <a:p>
              <a:pPr algn="l">
                <a:lnSpc>
                  <a:spcPct val="13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one indebted for others,while many people don't know how to cherish others.No one indebted for others,while many people don't know how to cherish others.</a:t>
              </a:r>
              <a:endParaRPr lang="zh-CN" altLang="en-US" sz="1200" dirty="0">
                <a:solidFill>
                  <a:schemeClr val="tx1">
                    <a:lumMod val="65000"/>
                    <a:lumOff val="35000"/>
                  </a:schemeClr>
                </a:solidFill>
                <a:latin typeface="微软雅黑" panose="020B0503020204020204" charset="-122"/>
                <a:ea typeface="微软雅黑" panose="020B0503020204020204" charset="-122"/>
                <a:sym typeface="+mn-ea"/>
              </a:endParaRPr>
            </a:p>
          </p:txBody>
        </p:sp>
      </p:grpSp>
      <p:grpSp>
        <p:nvGrpSpPr>
          <p:cNvPr id="15" name="Group 74"/>
          <p:cNvGrpSpPr/>
          <p:nvPr/>
        </p:nvGrpSpPr>
        <p:grpSpPr>
          <a:xfrm>
            <a:off x="4058152" y="2781996"/>
            <a:ext cx="4321174" cy="1293494"/>
            <a:chOff x="336337" y="2984337"/>
            <a:chExt cx="3241724" cy="970373"/>
          </a:xfrm>
        </p:grpSpPr>
        <p:sp>
          <p:nvSpPr>
            <p:cNvPr id="16" name="文本框 11"/>
            <p:cNvSpPr txBox="1"/>
            <p:nvPr/>
          </p:nvSpPr>
          <p:spPr>
            <a:xfrm>
              <a:off x="336337" y="2984337"/>
              <a:ext cx="2174171" cy="264388"/>
            </a:xfrm>
            <a:prstGeom prst="rect">
              <a:avLst/>
            </a:prstGeom>
            <a:noFill/>
          </p:spPr>
          <p:txBody>
            <a:bodyPr wrap="none" rtlCol="0">
              <a:spAutoFit/>
            </a:bodyPr>
            <a:lstStyle/>
            <a:p>
              <a:pPr algn="l"/>
              <a:r>
                <a:rPr lang="zh-CN" altLang="en-US" sz="1600" b="1">
                  <a:solidFill>
                    <a:schemeClr val="tx1">
                      <a:lumMod val="65000"/>
                      <a:lumOff val="35000"/>
                    </a:schemeClr>
                  </a:solidFill>
                  <a:latin typeface="微软雅黑" panose="020B0503020204020204" charset="-122"/>
                  <a:ea typeface="微软雅黑" panose="020B0503020204020204" charset="-122"/>
                  <a:sym typeface="+mn-ea"/>
                </a:rPr>
                <a:t>Click here to add your title</a:t>
              </a:r>
              <a:endParaRPr lang="zh-CN" altLang="en-US" sz="1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17" name="矩形 9"/>
            <p:cNvSpPr/>
            <p:nvPr/>
          </p:nvSpPr>
          <p:spPr>
            <a:xfrm>
              <a:off x="336813" y="3173457"/>
              <a:ext cx="3241248" cy="781253"/>
            </a:xfrm>
            <a:prstGeom prst="rect">
              <a:avLst/>
            </a:prstGeom>
          </p:spPr>
          <p:txBody>
            <a:bodyPr wrap="square">
              <a:spAutoFit/>
            </a:bodyPr>
            <a:lstStyle/>
            <a:p>
              <a:pPr algn="l">
                <a:lnSpc>
                  <a:spcPct val="13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one indebted for others,while many people don't know how to cherish others.No one indebted for others,while many people don't know how to cherish others.</a:t>
              </a:r>
              <a:endParaRPr lang="zh-CN" altLang="en-US" sz="1200" dirty="0">
                <a:solidFill>
                  <a:schemeClr val="tx1">
                    <a:lumMod val="65000"/>
                    <a:lumOff val="35000"/>
                  </a:schemeClr>
                </a:solidFill>
                <a:latin typeface="微软雅黑" panose="020B0503020204020204" charset="-122"/>
                <a:ea typeface="微软雅黑" panose="020B0503020204020204" charset="-122"/>
                <a:sym typeface="+mn-ea"/>
              </a:endParaRPr>
            </a:p>
          </p:txBody>
        </p:sp>
      </p:grpSp>
      <p:grpSp>
        <p:nvGrpSpPr>
          <p:cNvPr id="18" name="Group 74"/>
          <p:cNvGrpSpPr/>
          <p:nvPr/>
        </p:nvGrpSpPr>
        <p:grpSpPr>
          <a:xfrm>
            <a:off x="6120632" y="4844476"/>
            <a:ext cx="4321174" cy="1293494"/>
            <a:chOff x="336337" y="2984337"/>
            <a:chExt cx="3241724" cy="970373"/>
          </a:xfrm>
        </p:grpSpPr>
        <p:sp>
          <p:nvSpPr>
            <p:cNvPr id="23" name="文本框 11"/>
            <p:cNvSpPr txBox="1"/>
            <p:nvPr/>
          </p:nvSpPr>
          <p:spPr>
            <a:xfrm>
              <a:off x="336337" y="2984337"/>
              <a:ext cx="2174171" cy="264388"/>
            </a:xfrm>
            <a:prstGeom prst="rect">
              <a:avLst/>
            </a:prstGeom>
            <a:noFill/>
          </p:spPr>
          <p:txBody>
            <a:bodyPr wrap="none" rtlCol="0">
              <a:spAutoFit/>
            </a:bodyPr>
            <a:lstStyle/>
            <a:p>
              <a:pPr algn="l"/>
              <a:r>
                <a:rPr lang="zh-CN" altLang="en-US" sz="1600" b="1">
                  <a:solidFill>
                    <a:schemeClr val="tx1">
                      <a:lumMod val="65000"/>
                      <a:lumOff val="35000"/>
                    </a:schemeClr>
                  </a:solidFill>
                  <a:latin typeface="微软雅黑" panose="020B0503020204020204" charset="-122"/>
                  <a:ea typeface="微软雅黑" panose="020B0503020204020204" charset="-122"/>
                  <a:sym typeface="+mn-ea"/>
                </a:rPr>
                <a:t>Click here to add your title</a:t>
              </a:r>
              <a:endParaRPr lang="zh-CN" altLang="en-US" sz="1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24" name="矩形 9"/>
            <p:cNvSpPr/>
            <p:nvPr/>
          </p:nvSpPr>
          <p:spPr>
            <a:xfrm>
              <a:off x="336813" y="3173457"/>
              <a:ext cx="3241248" cy="781253"/>
            </a:xfrm>
            <a:prstGeom prst="rect">
              <a:avLst/>
            </a:prstGeom>
          </p:spPr>
          <p:txBody>
            <a:bodyPr wrap="square">
              <a:spAutoFit/>
            </a:bodyPr>
            <a:lstStyle/>
            <a:p>
              <a:pPr algn="l">
                <a:lnSpc>
                  <a:spcPct val="13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one indebted for others,while many people don't know how to cherish others.No one indebted for others,while many people don't know how to cherish others.</a:t>
              </a:r>
              <a:endParaRPr lang="zh-CN" altLang="en-US" sz="1200" dirty="0">
                <a:solidFill>
                  <a:schemeClr val="tx1">
                    <a:lumMod val="65000"/>
                    <a:lumOff val="35000"/>
                  </a:schemeClr>
                </a:solidFill>
                <a:latin typeface="微软雅黑" panose="020B0503020204020204" charset="-122"/>
                <a:ea typeface="微软雅黑" panose="020B0503020204020204" charset="-122"/>
                <a:sym typeface="+mn-ea"/>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Left)">
                                      <p:cBhvr>
                                        <p:cTn id="7" dur="500"/>
                                        <p:tgtEl>
                                          <p:spTgt spid="5"/>
                                        </p:tgtEl>
                                      </p:cBhvr>
                                    </p:animEffect>
                                  </p:childTnLst>
                                </p:cTn>
                              </p:par>
                            </p:childTnLst>
                          </p:cTn>
                        </p:par>
                        <p:par>
                          <p:cTn id="8" fill="hold">
                            <p:stCondLst>
                              <p:cond delay="500"/>
                            </p:stCondLst>
                            <p:childTnLst>
                              <p:par>
                                <p:cTn id="9" presetID="14" presetClass="entr" presetSubtype="5"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vertical)">
                                      <p:cBhvr>
                                        <p:cTn id="11" dur="500"/>
                                        <p:tgtEl>
                                          <p:spTgt spid="6"/>
                                        </p:tgtEl>
                                      </p:cBhvr>
                                    </p:animEffect>
                                  </p:childTnLst>
                                </p:cTn>
                              </p:par>
                            </p:childTnLst>
                          </p:cTn>
                        </p:par>
                        <p:par>
                          <p:cTn id="12" fill="hold">
                            <p:stCondLst>
                              <p:cond delay="1000"/>
                            </p:stCondLst>
                            <p:childTnLst>
                              <p:par>
                                <p:cTn id="13" presetID="1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slide(fromTop)">
                                      <p:cBhvr>
                                        <p:cTn id="15" dur="500"/>
                                        <p:tgtEl>
                                          <p:spTgt spid="7"/>
                                        </p:tgtEl>
                                      </p:cBhvr>
                                    </p:animEffect>
                                  </p:childTnLst>
                                </p:cTn>
                              </p:par>
                            </p:childTnLst>
                          </p:cTn>
                        </p:par>
                        <p:par>
                          <p:cTn id="16" fill="hold">
                            <p:stCondLst>
                              <p:cond delay="1500"/>
                            </p:stCondLst>
                            <p:childTnLst>
                              <p:par>
                                <p:cTn id="17" presetID="12" presetClass="entr" presetSubtype="1"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slide(fromTop)">
                                      <p:cBhvr>
                                        <p:cTn id="19" dur="500"/>
                                        <p:tgtEl>
                                          <p:spTgt spid="15"/>
                                        </p:tgtEl>
                                      </p:cBhvr>
                                    </p:animEffect>
                                  </p:childTnLst>
                                </p:cTn>
                              </p:par>
                            </p:childTnLst>
                          </p:cTn>
                        </p:par>
                        <p:par>
                          <p:cTn id="20" fill="hold">
                            <p:stCondLst>
                              <p:cond delay="2000"/>
                            </p:stCondLst>
                            <p:childTnLst>
                              <p:par>
                                <p:cTn id="21" presetID="12" presetClass="entr" presetSubtype="1"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slide(fromTop)">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5240"/>
            <a:ext cx="3931285" cy="487489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931285" y="3402965"/>
            <a:ext cx="8275320" cy="3458210"/>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48615" y="877570"/>
            <a:ext cx="2089785" cy="596265"/>
          </a:xfrm>
          <a:prstGeom prst="rect">
            <a:avLst/>
          </a:prstGeom>
          <a:noFill/>
        </p:spPr>
        <p:txBody>
          <a:bodyPr wrap="square" rtlCol="0">
            <a:spAutoFit/>
          </a:bodyPr>
          <a:lstStyle/>
          <a:p>
            <a:pPr algn="l"/>
            <a:r>
              <a:rPr lang="zh-CN" altLang="en-US" sz="1600" b="1">
                <a:solidFill>
                  <a:schemeClr val="bg1"/>
                </a:solidFill>
                <a:latin typeface="微软雅黑" panose="020B0503020204020204" charset="-122"/>
                <a:ea typeface="微软雅黑" panose="020B0503020204020204" charset="-122"/>
                <a:sym typeface="+mn-ea"/>
              </a:rPr>
              <a:t>Click here to add your title</a:t>
            </a:r>
          </a:p>
        </p:txBody>
      </p:sp>
      <p:cxnSp>
        <p:nvCxnSpPr>
          <p:cNvPr id="17" name="直接连接符 16"/>
          <p:cNvCxnSpPr/>
          <p:nvPr/>
        </p:nvCxnSpPr>
        <p:spPr>
          <a:xfrm>
            <a:off x="441960" y="1615440"/>
            <a:ext cx="8839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88620" y="1781810"/>
            <a:ext cx="3322320" cy="1691640"/>
          </a:xfrm>
          <a:prstGeom prst="rect">
            <a:avLst/>
          </a:prstGeom>
          <a:noFill/>
        </p:spPr>
        <p:txBody>
          <a:bodyPr wrap="square" rtlCol="0">
            <a:spAutoFit/>
          </a:bodyPr>
          <a:lstStyle/>
          <a:p>
            <a:pPr algn="l" fontAlgn="auto">
              <a:lnSpc>
                <a:spcPct val="150000"/>
              </a:lnSpc>
            </a:pPr>
            <a:r>
              <a:rPr lang="zh-CN" altLang="en-US" sz="1400">
                <a:solidFill>
                  <a:schemeClr val="bg1"/>
                </a:solidFill>
                <a:latin typeface="微软雅黑" panose="020B0503020204020204" charset="-122"/>
                <a:ea typeface="微软雅黑" panose="020B0503020204020204" charset="-122"/>
              </a:rPr>
              <a:t>No one indebted for others,while many people don't know how to cherish others.No one indebted for others,while many people don't know how to cherish others.</a:t>
            </a:r>
          </a:p>
        </p:txBody>
      </p:sp>
      <p:grpSp>
        <p:nvGrpSpPr>
          <p:cNvPr id="11" name="Group 74"/>
          <p:cNvGrpSpPr/>
          <p:nvPr/>
        </p:nvGrpSpPr>
        <p:grpSpPr>
          <a:xfrm>
            <a:off x="4632192" y="968436"/>
            <a:ext cx="6516369" cy="1293494"/>
            <a:chOff x="336337" y="2984337"/>
            <a:chExt cx="4888549" cy="970373"/>
          </a:xfrm>
        </p:grpSpPr>
        <p:sp>
          <p:nvSpPr>
            <p:cNvPr id="76" name="文本框 11"/>
            <p:cNvSpPr txBox="1"/>
            <p:nvPr/>
          </p:nvSpPr>
          <p:spPr>
            <a:xfrm>
              <a:off x="336337" y="2984337"/>
              <a:ext cx="2174171" cy="264388"/>
            </a:xfrm>
            <a:prstGeom prst="rect">
              <a:avLst/>
            </a:prstGeom>
            <a:noFill/>
          </p:spPr>
          <p:txBody>
            <a:bodyPr wrap="none" rtlCol="0">
              <a:spAutoFit/>
            </a:bodyPr>
            <a:lstStyle/>
            <a:p>
              <a:pPr algn="l"/>
              <a:r>
                <a:rPr lang="zh-CN" altLang="en-US" sz="1600" b="1">
                  <a:solidFill>
                    <a:schemeClr val="tx1">
                      <a:lumMod val="65000"/>
                      <a:lumOff val="35000"/>
                    </a:schemeClr>
                  </a:solidFill>
                  <a:latin typeface="微软雅黑" panose="020B0503020204020204" charset="-122"/>
                  <a:ea typeface="微软雅黑" panose="020B0503020204020204" charset="-122"/>
                  <a:sym typeface="+mn-ea"/>
                </a:rPr>
                <a:t>Click here to add your title</a:t>
              </a:r>
              <a:endParaRPr lang="zh-CN" altLang="en-US" sz="14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77" name="矩形 9"/>
            <p:cNvSpPr/>
            <p:nvPr/>
          </p:nvSpPr>
          <p:spPr>
            <a:xfrm>
              <a:off x="336813" y="3173457"/>
              <a:ext cx="4888073" cy="781253"/>
            </a:xfrm>
            <a:prstGeom prst="rect">
              <a:avLst/>
            </a:prstGeom>
          </p:spPr>
          <p:txBody>
            <a:bodyPr wrap="square">
              <a:spAutoFit/>
            </a:bodyPr>
            <a:lstStyle/>
            <a:p>
              <a:pPr algn="l">
                <a:lnSpc>
                  <a:spcPct val="13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one indebted for others,while many people don't know how to cherish others.No one indebted for others,while many people don't know how to cherish others.</a:t>
              </a:r>
            </a:p>
            <a:p>
              <a:pPr algn="l">
                <a:lnSpc>
                  <a:spcPct val="13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one indebted for others,while many people don't know how to cherish others.No one indebted for others,while many people don't know how to cherish others.</a:t>
              </a:r>
              <a:endParaRPr lang="zh-CN" altLang="en-US" sz="1200" dirty="0">
                <a:solidFill>
                  <a:schemeClr val="tx1">
                    <a:lumMod val="65000"/>
                    <a:lumOff val="35000"/>
                  </a:schemeClr>
                </a:solidFill>
                <a:latin typeface="微软雅黑" panose="020B0503020204020204" charset="-122"/>
                <a:ea typeface="微软雅黑" panose="020B0503020204020204" charset="-122"/>
                <a:sym typeface="+mn-ea"/>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vertical)">
                                      <p:cBhvr>
                                        <p:cTn id="7" dur="500"/>
                                        <p:tgtEl>
                                          <p:spTgt spid="4"/>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p:tgtEl>
                                          <p:spTgt spid="16"/>
                                        </p:tgtEl>
                                        <p:attrNameLst>
                                          <p:attrName>ppt_y</p:attrName>
                                        </p:attrNameLst>
                                      </p:cBhvr>
                                      <p:tavLst>
                                        <p:tav tm="0">
                                          <p:val>
                                            <p:strVal val="#ppt_y-#ppt_h*1.125000"/>
                                          </p:val>
                                        </p:tav>
                                        <p:tav tm="100000">
                                          <p:val>
                                            <p:strVal val="#ppt_y"/>
                                          </p:val>
                                        </p:tav>
                                      </p:tavLst>
                                    </p:anim>
                                    <p:animEffect transition="in" filter="wipe(down)">
                                      <p:cBhvr>
                                        <p:cTn id="12" dur="500"/>
                                        <p:tgtEl>
                                          <p:spTgt spid="16"/>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childTnLst>
                          </p:cTn>
                        </p:par>
                        <p:par>
                          <p:cTn id="17" fill="hold">
                            <p:stCondLst>
                              <p:cond delay="1500"/>
                            </p:stCondLst>
                            <p:childTnLst>
                              <p:par>
                                <p:cTn id="18" presetID="12" presetClass="entr" presetSubtype="4" fill="hold" grpId="1"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p:tgtEl>
                                          <p:spTgt spid="18"/>
                                        </p:tgtEl>
                                        <p:attrNameLst>
                                          <p:attrName>ppt_y</p:attrName>
                                        </p:attrNameLst>
                                      </p:cBhvr>
                                      <p:tavLst>
                                        <p:tav tm="0">
                                          <p:val>
                                            <p:strVal val="#ppt_y+#ppt_h*1.125000"/>
                                          </p:val>
                                        </p:tav>
                                        <p:tav tm="100000">
                                          <p:val>
                                            <p:strVal val="#ppt_y"/>
                                          </p:val>
                                        </p:tav>
                                      </p:tavLst>
                                    </p:anim>
                                    <p:animEffect transition="in" filter="wipe(up)">
                                      <p:cBhvr>
                                        <p:cTn id="21" dur="500"/>
                                        <p:tgtEl>
                                          <p:spTgt spid="18"/>
                                        </p:tgtEl>
                                      </p:cBhvr>
                                    </p:animEffect>
                                  </p:childTnLst>
                                </p:cTn>
                              </p:par>
                            </p:childTnLst>
                          </p:cTn>
                        </p:par>
                        <p:par>
                          <p:cTn id="22" fill="hold">
                            <p:stCondLst>
                              <p:cond delay="2000"/>
                            </p:stCondLst>
                            <p:childTnLst>
                              <p:par>
                                <p:cTn id="23" presetID="12" presetClass="entr" presetSubtype="1"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slide(fromTop)">
                                      <p:cBhvr>
                                        <p:cTn id="25" dur="500"/>
                                        <p:tgtEl>
                                          <p:spTgt spid="11"/>
                                        </p:tgtEl>
                                      </p:cBhvr>
                                    </p:animEffect>
                                  </p:childTnLst>
                                </p:cTn>
                              </p:par>
                            </p:childTnLst>
                          </p:cTn>
                        </p:par>
                        <p:par>
                          <p:cTn id="26" fill="hold">
                            <p:stCondLst>
                              <p:cond delay="2500"/>
                            </p:stCondLst>
                            <p:childTnLst>
                              <p:par>
                                <p:cTn id="27" presetID="18" presetClass="entr" presetSubtype="6"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strips(downRight)">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6" grpId="0"/>
      <p:bldP spid="18"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2400" y="990600"/>
            <a:ext cx="2677795" cy="5715000"/>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997835" y="990600"/>
            <a:ext cx="2677795" cy="2637155"/>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843270" y="990600"/>
            <a:ext cx="6167755" cy="5715000"/>
          </a:xfrm>
          <a:prstGeom prst="rect">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2998014" y="3848192"/>
            <a:ext cx="92891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907030" y="3993515"/>
            <a:ext cx="2652395" cy="659130"/>
          </a:xfrm>
          <a:prstGeom prst="rect">
            <a:avLst/>
          </a:prstGeom>
          <a:noFill/>
        </p:spPr>
        <p:txBody>
          <a:bodyPr wrap="square" rtlCol="0">
            <a:spAutoFit/>
          </a:bodyPr>
          <a:lstStyle/>
          <a:p>
            <a:pPr algn="l"/>
            <a:r>
              <a:rPr lang="zh-CN" altLang="en-US" b="1">
                <a:solidFill>
                  <a:schemeClr val="tx1">
                    <a:lumMod val="65000"/>
                    <a:lumOff val="35000"/>
                  </a:schemeClr>
                </a:solidFill>
                <a:latin typeface="微软雅黑" panose="020B0503020204020204" charset="-122"/>
                <a:ea typeface="微软雅黑" panose="020B0503020204020204" charset="-122"/>
                <a:sym typeface="+mn-ea"/>
              </a:rPr>
              <a:t>Click here to add your title</a:t>
            </a:r>
            <a:endParaRPr lang="zh-CN" altLang="en-US" b="1" dirty="0">
              <a:solidFill>
                <a:srgbClr val="F5AF01"/>
              </a:solidFill>
              <a:latin typeface="微软雅黑 Light" panose="020B0502040204020203" pitchFamily="34" charset="-122"/>
              <a:ea typeface="微软雅黑 Light" panose="020B0502040204020203" pitchFamily="34" charset="-122"/>
            </a:endParaRPr>
          </a:p>
        </p:txBody>
      </p:sp>
      <p:sp>
        <p:nvSpPr>
          <p:cNvPr id="9" name="矩形 8"/>
          <p:cNvSpPr/>
          <p:nvPr/>
        </p:nvSpPr>
        <p:spPr>
          <a:xfrm>
            <a:off x="2907030" y="4781550"/>
            <a:ext cx="2788920" cy="1554480"/>
          </a:xfrm>
          <a:prstGeom prst="rect">
            <a:avLst/>
          </a:prstGeom>
        </p:spPr>
        <p:txBody>
          <a:bodyPr wrap="square">
            <a:spAutoFit/>
          </a:bodyPr>
          <a:lstStyle/>
          <a:p>
            <a:pPr algn="l" fontAlgn="auto">
              <a:lnSpc>
                <a:spcPct val="200000"/>
              </a:lnSpc>
            </a:pPr>
            <a:r>
              <a:rPr sz="1200" dirty="0">
                <a:solidFill>
                  <a:schemeClr val="tx1">
                    <a:lumMod val="65000"/>
                    <a:lumOff val="35000"/>
                  </a:schemeClr>
                </a:solidFill>
                <a:latin typeface="微软雅黑" panose="020B0503020204020204" charset="-122"/>
                <a:ea typeface="微软雅黑" panose="020B0503020204020204" charset="-122"/>
                <a:sym typeface="+mn-ea"/>
              </a:rPr>
              <a:t>I love you more than I've ever loved any woman. And I've waited longer for you than I've waited for any woman.</a:t>
            </a:r>
          </a:p>
        </p:txBody>
      </p:sp>
      <p:sp>
        <p:nvSpPr>
          <p:cNvPr id="10" name="文本框 9"/>
          <p:cNvSpPr txBox="1"/>
          <p:nvPr/>
        </p:nvSpPr>
        <p:spPr>
          <a:xfrm>
            <a:off x="5882640" y="457200"/>
            <a:ext cx="883920" cy="417830"/>
          </a:xfrm>
          <a:prstGeom prst="rect">
            <a:avLst/>
          </a:prstGeom>
          <a:noFill/>
        </p:spPr>
        <p:txBody>
          <a:bodyPr wrap="square" rtlCol="0">
            <a:spAutoFit/>
          </a:bodyPr>
          <a:lstStyle/>
          <a:p>
            <a:r>
              <a:rPr lang="en-US" altLang="zh-CN" sz="2000" b="1">
                <a:solidFill>
                  <a:schemeClr val="tx1">
                    <a:lumMod val="65000"/>
                    <a:lumOff val="35000"/>
                  </a:schemeClr>
                </a:solidFill>
                <a:latin typeface="微软雅黑" panose="020B0503020204020204" charset="-122"/>
                <a:ea typeface="微软雅黑" panose="020B0503020204020204" charset="-122"/>
                <a:sym typeface="+mn-ea"/>
              </a:rPr>
              <a:t>ART</a:t>
            </a:r>
            <a:endParaRPr lang="en-US" altLang="zh-CN" sz="2000" b="1">
              <a:solidFill>
                <a:schemeClr val="tx1">
                  <a:lumMod val="65000"/>
                  <a:lumOff val="35000"/>
                </a:schemeClr>
              </a:solidFill>
              <a:latin typeface="微软雅黑" panose="020B0503020204020204" charset="-122"/>
              <a:ea typeface="微软雅黑" panose="020B0503020204020204" charset="-122"/>
            </a:endParaRPr>
          </a:p>
        </p:txBody>
      </p:sp>
      <p:sp>
        <p:nvSpPr>
          <p:cNvPr id="11" name="文本框 10"/>
          <p:cNvSpPr txBox="1"/>
          <p:nvPr/>
        </p:nvSpPr>
        <p:spPr>
          <a:xfrm>
            <a:off x="7929880" y="457200"/>
            <a:ext cx="883920" cy="417830"/>
          </a:xfrm>
          <a:prstGeom prst="rect">
            <a:avLst/>
          </a:prstGeom>
          <a:noFill/>
        </p:spPr>
        <p:txBody>
          <a:bodyPr wrap="square" rtlCol="0">
            <a:spAutoFit/>
          </a:bodyPr>
          <a:lstStyle/>
          <a:p>
            <a:r>
              <a:rPr lang="en-US" altLang="zh-CN" sz="2000" b="1">
                <a:solidFill>
                  <a:schemeClr val="tx1">
                    <a:lumMod val="65000"/>
                    <a:lumOff val="35000"/>
                  </a:schemeClr>
                </a:solidFill>
                <a:latin typeface="微软雅黑" panose="020B0503020204020204" charset="-122"/>
                <a:ea typeface="微软雅黑" panose="020B0503020204020204" charset="-122"/>
                <a:sym typeface="+mn-ea"/>
              </a:rPr>
              <a:t>MON</a:t>
            </a:r>
            <a:endParaRPr lang="en-US" altLang="zh-CN" sz="2000" b="1">
              <a:solidFill>
                <a:schemeClr val="tx1">
                  <a:lumMod val="65000"/>
                  <a:lumOff val="35000"/>
                </a:schemeClr>
              </a:solidFill>
              <a:latin typeface="微软雅黑" panose="020B0503020204020204" charset="-122"/>
              <a:ea typeface="微软雅黑" panose="020B0503020204020204" charset="-122"/>
            </a:endParaRPr>
          </a:p>
        </p:txBody>
      </p:sp>
      <p:sp>
        <p:nvSpPr>
          <p:cNvPr id="12" name="文本框 11"/>
          <p:cNvSpPr txBox="1"/>
          <p:nvPr/>
        </p:nvSpPr>
        <p:spPr>
          <a:xfrm>
            <a:off x="9992360" y="457200"/>
            <a:ext cx="883920" cy="417830"/>
          </a:xfrm>
          <a:prstGeom prst="rect">
            <a:avLst/>
          </a:prstGeom>
          <a:noFill/>
        </p:spPr>
        <p:txBody>
          <a:bodyPr wrap="square" rtlCol="0">
            <a:spAutoFit/>
          </a:bodyPr>
          <a:lstStyle/>
          <a:p>
            <a:r>
              <a:rPr lang="en-US" altLang="zh-CN" sz="2000" b="1">
                <a:solidFill>
                  <a:schemeClr val="tx1">
                    <a:lumMod val="65000"/>
                    <a:lumOff val="35000"/>
                  </a:schemeClr>
                </a:solidFill>
                <a:latin typeface="微软雅黑" panose="020B0503020204020204" charset="-122"/>
                <a:ea typeface="微软雅黑" panose="020B0503020204020204" charset="-122"/>
                <a:sym typeface="+mn-ea"/>
              </a:rPr>
              <a:t>OUR</a:t>
            </a:r>
            <a:endParaRPr lang="en-US" altLang="zh-CN" sz="2000" b="1">
              <a:solidFill>
                <a:schemeClr val="tx1">
                  <a:lumMod val="65000"/>
                  <a:lumOff val="35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500"/>
                                        <p:tgtEl>
                                          <p:spTgt spid="4"/>
                                        </p:tgtEl>
                                      </p:cBhvr>
                                    </p:animEffect>
                                  </p:childTnLst>
                                </p:cTn>
                              </p:par>
                            </p:childTnLst>
                          </p:cTn>
                        </p:par>
                        <p:par>
                          <p:cTn id="8" fill="hold">
                            <p:stCondLst>
                              <p:cond delay="500"/>
                            </p:stCondLst>
                            <p:childTnLst>
                              <p:par>
                                <p:cTn id="9" presetID="29"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ppt_x</p:attrName>
                                        </p:attrNameLst>
                                      </p:cBhvr>
                                      <p:tavLst>
                                        <p:tav tm="0">
                                          <p:val>
                                            <p:strVal val="#ppt_x-.2"/>
                                          </p:val>
                                        </p:tav>
                                        <p:tav tm="100000">
                                          <p:val>
                                            <p:strVal val="#ppt_x"/>
                                          </p:val>
                                        </p:tav>
                                      </p:tavLst>
                                    </p:anim>
                                    <p:anim calcmode="lin" valueType="num">
                                      <p:cBhvr>
                                        <p:cTn id="12" dur="5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13" dur="500"/>
                                        <p:tgtEl>
                                          <p:spTgt spid="5"/>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1500"/>
                            </p:stCondLst>
                            <p:childTnLst>
                              <p:par>
                                <p:cTn id="19" presetID="12" presetClass="entr" presetSubtype="4"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p:tgtEl>
                                          <p:spTgt spid="8"/>
                                        </p:tgtEl>
                                        <p:attrNameLst>
                                          <p:attrName>ppt_y</p:attrName>
                                        </p:attrNameLst>
                                      </p:cBhvr>
                                      <p:tavLst>
                                        <p:tav tm="0">
                                          <p:val>
                                            <p:strVal val="#ppt_y+#ppt_h*1.125000"/>
                                          </p:val>
                                        </p:tav>
                                        <p:tav tm="100000">
                                          <p:val>
                                            <p:strVal val="#ppt_y"/>
                                          </p:val>
                                        </p:tav>
                                      </p:tavLst>
                                    </p:anim>
                                    <p:animEffect transition="in" filter="wipe(up)">
                                      <p:cBhvr>
                                        <p:cTn id="22" dur="500"/>
                                        <p:tgtEl>
                                          <p:spTgt spid="8"/>
                                        </p:tgtEl>
                                      </p:cBhvr>
                                    </p:animEffect>
                                  </p:childTnLst>
                                </p:cTn>
                              </p:par>
                            </p:childTnLst>
                          </p:cTn>
                        </p:par>
                        <p:par>
                          <p:cTn id="23" fill="hold">
                            <p:stCondLst>
                              <p:cond delay="2000"/>
                            </p:stCondLst>
                            <p:childTnLst>
                              <p:par>
                                <p:cTn id="24" presetID="12" presetClass="entr" presetSubtype="4"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p:tgtEl>
                                          <p:spTgt spid="9"/>
                                        </p:tgtEl>
                                        <p:attrNameLst>
                                          <p:attrName>ppt_y</p:attrName>
                                        </p:attrNameLst>
                                      </p:cBhvr>
                                      <p:tavLst>
                                        <p:tav tm="0">
                                          <p:val>
                                            <p:strVal val="#ppt_y+#ppt_h*1.125000"/>
                                          </p:val>
                                        </p:tav>
                                        <p:tav tm="100000">
                                          <p:val>
                                            <p:strVal val="#ppt_y"/>
                                          </p:val>
                                        </p:tav>
                                      </p:tavLst>
                                    </p:anim>
                                    <p:animEffect transition="in" filter="wipe(up)">
                                      <p:cBhvr>
                                        <p:cTn id="27" dur="500"/>
                                        <p:tgtEl>
                                          <p:spTgt spid="9"/>
                                        </p:tgtEl>
                                      </p:cBhvr>
                                    </p:animEffect>
                                  </p:childTnLst>
                                </p:cTn>
                              </p:par>
                            </p:childTnLst>
                          </p:cTn>
                        </p:par>
                        <p:par>
                          <p:cTn id="28" fill="hold">
                            <p:stCondLst>
                              <p:cond delay="2500"/>
                            </p:stCondLst>
                            <p:childTnLst>
                              <p:par>
                                <p:cTn id="29" presetID="14" presetClass="entr" presetSubtype="5"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randombar(vertical)">
                                      <p:cBhvr>
                                        <p:cTn id="31" dur="500"/>
                                        <p:tgtEl>
                                          <p:spTgt spid="6"/>
                                        </p:tgtEl>
                                      </p:cBhvr>
                                    </p:animEffect>
                                  </p:childTnLst>
                                </p:cTn>
                              </p:par>
                            </p:childTnLst>
                          </p:cTn>
                        </p:par>
                        <p:par>
                          <p:cTn id="32" fill="hold">
                            <p:stCondLst>
                              <p:cond delay="3000"/>
                            </p:stCondLst>
                            <p:childTnLst>
                              <p:par>
                                <p:cTn id="33" presetID="42" presetClass="entr" presetSubtype="0" fill="hold" grpId="1"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par>
                                <p:cTn id="38" presetID="42" presetClass="entr" presetSubtype="0" fill="hold" grpId="1"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1000" fill="hold"/>
                                        <p:tgtEl>
                                          <p:spTgt spid="11"/>
                                        </p:tgtEl>
                                        <p:attrNameLst>
                                          <p:attrName>ppt_y</p:attrName>
                                        </p:attrNameLst>
                                      </p:cBhvr>
                                      <p:tavLst>
                                        <p:tav tm="0">
                                          <p:val>
                                            <p:strVal val="#ppt_y+.1"/>
                                          </p:val>
                                        </p:tav>
                                        <p:tav tm="100000">
                                          <p:val>
                                            <p:strVal val="#ppt_y"/>
                                          </p:val>
                                        </p:tav>
                                      </p:tavLst>
                                    </p:anim>
                                  </p:childTnLst>
                                </p:cTn>
                              </p:par>
                              <p:par>
                                <p:cTn id="43" presetID="42" presetClass="entr" presetSubtype="0" fill="hold" grpId="1"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P spid="9" grpId="0"/>
      <p:bldP spid="10" grpId="0"/>
      <p:bldP spid="10" grpId="1"/>
      <p:bldP spid="11" grpId="0"/>
      <p:bldP spid="11" grpId="1"/>
      <p:bldP spid="12" grpId="0"/>
      <p:bldP spid="12"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192405" y="189865"/>
            <a:ext cx="11806555" cy="647827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945380" y="1055370"/>
            <a:ext cx="2301875" cy="2301875"/>
            <a:chOff x="7840" y="1666"/>
            <a:chExt cx="3872" cy="3872"/>
          </a:xfrm>
        </p:grpSpPr>
        <p:sp>
          <p:nvSpPr>
            <p:cNvPr id="4" name="椭圆 3"/>
            <p:cNvSpPr/>
            <p:nvPr/>
          </p:nvSpPr>
          <p:spPr>
            <a:xfrm>
              <a:off x="7840" y="1666"/>
              <a:ext cx="3872" cy="3872"/>
            </a:xfrm>
            <a:prstGeom prst="ellipse">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7840" y="1666"/>
              <a:ext cx="3872" cy="3872"/>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5024120" y="1824990"/>
            <a:ext cx="2143760" cy="762000"/>
          </a:xfrm>
          <a:prstGeom prst="rect">
            <a:avLst/>
          </a:prstGeom>
          <a:noFill/>
        </p:spPr>
        <p:txBody>
          <a:bodyPr wrap="square" rtlCol="0">
            <a:spAutoFit/>
          </a:bodyPr>
          <a:lstStyle/>
          <a:p>
            <a:pPr algn="ctr"/>
            <a:r>
              <a:rPr lang="en-US" altLang="zh-CN" sz="4400">
                <a:solidFill>
                  <a:schemeClr val="bg1"/>
                </a:solidFill>
                <a:latin typeface="Franklin Gothic Demi Cond" panose="020B0706030402020204" charset="0"/>
              </a:rPr>
              <a:t>Part Four</a:t>
            </a:r>
            <a:r>
              <a:rPr lang="en-US" altLang="zh-CN" sz="4000">
                <a:solidFill>
                  <a:schemeClr val="bg1"/>
                </a:solidFill>
                <a:latin typeface="Franklin Gothic Demi Cond" panose="020B0706030402020204" charset="0"/>
              </a:rPr>
              <a:t> </a:t>
            </a:r>
          </a:p>
        </p:txBody>
      </p:sp>
      <p:sp>
        <p:nvSpPr>
          <p:cNvPr id="11" name="文本框 10"/>
          <p:cNvSpPr txBox="1"/>
          <p:nvPr/>
        </p:nvSpPr>
        <p:spPr>
          <a:xfrm>
            <a:off x="3686810" y="3797935"/>
            <a:ext cx="4817110" cy="548640"/>
          </a:xfrm>
          <a:prstGeom prst="rect">
            <a:avLst/>
          </a:prstGeom>
          <a:noFill/>
        </p:spPr>
        <p:txBody>
          <a:bodyPr wrap="square" rtlCol="0">
            <a:spAutoFit/>
          </a:bodyPr>
          <a:lstStyle/>
          <a:p>
            <a:pPr algn="ctr"/>
            <a:r>
              <a:rPr lang="zh-CN" altLang="en-US" sz="2800">
                <a:solidFill>
                  <a:schemeClr val="tx1">
                    <a:lumMod val="65000"/>
                    <a:lumOff val="35000"/>
                  </a:schemeClr>
                </a:solidFill>
                <a:latin typeface="微软雅黑" panose="020B0503020204020204" charset="-122"/>
                <a:ea typeface="微软雅黑" panose="020B0503020204020204" charset="-122"/>
                <a:sym typeface="+mn-ea"/>
              </a:rPr>
              <a:t>Click here to add your title</a:t>
            </a:r>
          </a:p>
        </p:txBody>
      </p:sp>
      <p:sp>
        <p:nvSpPr>
          <p:cNvPr id="8" name="文本框 7"/>
          <p:cNvSpPr txBox="1"/>
          <p:nvPr/>
        </p:nvSpPr>
        <p:spPr>
          <a:xfrm>
            <a:off x="1456055" y="4648200"/>
            <a:ext cx="9278620" cy="1066800"/>
          </a:xfrm>
          <a:prstGeom prst="rect">
            <a:avLst/>
          </a:prstGeom>
          <a:noFill/>
        </p:spPr>
        <p:txBody>
          <a:bodyPr wrap="square" rtlCol="0">
            <a:spAutoFit/>
          </a:bodyPr>
          <a:lstStyle/>
          <a:p>
            <a:pPr algn="ctr" fontAlgn="auto">
              <a:lnSpc>
                <a:spcPct val="200000"/>
              </a:lnSpc>
            </a:pPr>
            <a:r>
              <a:rPr lang="zh-CN" altLang="en-US" sz="1600">
                <a:solidFill>
                  <a:schemeClr val="tx1">
                    <a:lumMod val="65000"/>
                    <a:lumOff val="35000"/>
                  </a:schemeClr>
                </a:solidFill>
                <a:latin typeface="微软雅黑" panose="020B0503020204020204" charset="-122"/>
                <a:ea typeface="微软雅黑" panose="020B0503020204020204" charset="-122"/>
              </a:rPr>
              <a:t>I love you more than I've ever loved any woman. And I've waited longer for you than I've waited for any woman.</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edge">
                                      <p:cBhvr>
                                        <p:cTn id="7" dur="500"/>
                                        <p:tgtEl>
                                          <p:spTgt spid="34"/>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edge">
                                      <p:cBhvr>
                                        <p:cTn id="11" dur="500"/>
                                        <p:tgtEl>
                                          <p:spTgt spid="6"/>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par>
                          <p:cTn id="18" fill="hold">
                            <p:stCondLst>
                              <p:cond delay="1500"/>
                            </p:stCondLst>
                            <p:childTnLst>
                              <p:par>
                                <p:cTn id="19" presetID="12"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p:tgtEl>
                                          <p:spTgt spid="11"/>
                                        </p:tgtEl>
                                        <p:attrNameLst>
                                          <p:attrName>ppt_y</p:attrName>
                                        </p:attrNameLst>
                                      </p:cBhvr>
                                      <p:tavLst>
                                        <p:tav tm="0">
                                          <p:val>
                                            <p:strVal val="#ppt_y-#ppt_h*1.125000"/>
                                          </p:val>
                                        </p:tav>
                                        <p:tav tm="100000">
                                          <p:val>
                                            <p:strVal val="#ppt_y"/>
                                          </p:val>
                                        </p:tav>
                                      </p:tavLst>
                                    </p:anim>
                                    <p:animEffect transition="in" filter="wipe(down)">
                                      <p:cBhvr>
                                        <p:cTn id="22" dur="500"/>
                                        <p:tgtEl>
                                          <p:spTgt spid="11"/>
                                        </p:tgtEl>
                                      </p:cBhvr>
                                    </p:animEffect>
                                  </p:childTnLst>
                                </p:cTn>
                              </p:par>
                            </p:childTnLst>
                          </p:cTn>
                        </p:par>
                        <p:par>
                          <p:cTn id="23" fill="hold">
                            <p:stCondLst>
                              <p:cond delay="2000"/>
                            </p:stCondLst>
                            <p:childTnLst>
                              <p:par>
                                <p:cTn id="24" presetID="1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p:tgtEl>
                                          <p:spTgt spid="8"/>
                                        </p:tgtEl>
                                        <p:attrNameLst>
                                          <p:attrName>ppt_y</p:attrName>
                                        </p:attrNameLst>
                                      </p:cBhvr>
                                      <p:tavLst>
                                        <p:tav tm="0">
                                          <p:val>
                                            <p:strVal val="#ppt_y+#ppt_h*1.125000"/>
                                          </p:val>
                                        </p:tav>
                                        <p:tav tm="100000">
                                          <p:val>
                                            <p:strVal val="#ppt_y"/>
                                          </p:val>
                                        </p:tav>
                                      </p:tavLst>
                                    </p:anim>
                                    <p:animEffect transition="in" filter="wipe(up)">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7" grpId="0"/>
      <p:bldP spid="11"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5821680" y="426720"/>
            <a:ext cx="2926080" cy="2926080"/>
            <a:chOff x="9168" y="672"/>
            <a:chExt cx="4608" cy="4608"/>
          </a:xfrm>
        </p:grpSpPr>
        <p:sp>
          <p:nvSpPr>
            <p:cNvPr id="6" name="矩形 5"/>
            <p:cNvSpPr/>
            <p:nvPr/>
          </p:nvSpPr>
          <p:spPr>
            <a:xfrm>
              <a:off x="9168" y="672"/>
              <a:ext cx="4608" cy="4608"/>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168" y="672"/>
              <a:ext cx="4608" cy="460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8915400" y="426720"/>
            <a:ext cx="2926080" cy="2926080"/>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821680" y="3520440"/>
            <a:ext cx="2926080" cy="2926080"/>
          </a:xfrm>
          <a:prstGeom prst="rect">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5906135" y="510540"/>
            <a:ext cx="2757805" cy="2757805"/>
          </a:xfrm>
          <a:prstGeom prst="diamond">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331585" y="1559560"/>
            <a:ext cx="1906905" cy="659130"/>
          </a:xfrm>
          <a:prstGeom prst="rect">
            <a:avLst/>
          </a:prstGeom>
          <a:noFill/>
        </p:spPr>
        <p:txBody>
          <a:bodyPr wrap="square" rtlCol="0">
            <a:spAutoFit/>
          </a:bodyPr>
          <a:lstStyle/>
          <a:p>
            <a:pPr algn="l"/>
            <a:r>
              <a:rPr lang="zh-CN" altLang="en-US" b="1">
                <a:solidFill>
                  <a:schemeClr val="bg1"/>
                </a:solidFill>
                <a:latin typeface="微软雅黑" panose="020B0503020204020204" charset="-122"/>
                <a:ea typeface="微软雅黑" panose="020B0503020204020204" charset="-122"/>
                <a:sym typeface="+mn-ea"/>
              </a:rPr>
              <a:t>Click here to add your title</a:t>
            </a:r>
          </a:p>
        </p:txBody>
      </p:sp>
      <p:grpSp>
        <p:nvGrpSpPr>
          <p:cNvPr id="12" name="组合 11"/>
          <p:cNvGrpSpPr/>
          <p:nvPr/>
        </p:nvGrpSpPr>
        <p:grpSpPr>
          <a:xfrm>
            <a:off x="8915400" y="3520440"/>
            <a:ext cx="2926080" cy="2926080"/>
            <a:chOff x="14040" y="5544"/>
            <a:chExt cx="4608" cy="4608"/>
          </a:xfrm>
        </p:grpSpPr>
        <p:sp>
          <p:nvSpPr>
            <p:cNvPr id="5" name="矩形 4"/>
            <p:cNvSpPr/>
            <p:nvPr/>
          </p:nvSpPr>
          <p:spPr>
            <a:xfrm>
              <a:off x="14040" y="5544"/>
              <a:ext cx="4608" cy="4608"/>
            </a:xfrm>
            <a:prstGeom prst="rect">
              <a:avLst/>
            </a:prstGeom>
            <a:blipFill rotWithShape="1">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040" y="5544"/>
              <a:ext cx="4608" cy="460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菱形 12"/>
          <p:cNvSpPr/>
          <p:nvPr/>
        </p:nvSpPr>
        <p:spPr>
          <a:xfrm>
            <a:off x="8999855" y="3604260"/>
            <a:ext cx="2757805" cy="2757805"/>
          </a:xfrm>
          <a:prstGeom prst="diamond">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9425305" y="4653280"/>
            <a:ext cx="1906905" cy="659130"/>
          </a:xfrm>
          <a:prstGeom prst="rect">
            <a:avLst/>
          </a:prstGeom>
          <a:noFill/>
        </p:spPr>
        <p:txBody>
          <a:bodyPr wrap="square" rtlCol="0">
            <a:spAutoFit/>
          </a:bodyPr>
          <a:lstStyle/>
          <a:p>
            <a:pPr algn="l"/>
            <a:r>
              <a:rPr lang="zh-CN" altLang="en-US" b="1">
                <a:solidFill>
                  <a:schemeClr val="bg1"/>
                </a:solidFill>
                <a:latin typeface="微软雅黑" panose="020B0503020204020204" charset="-122"/>
                <a:ea typeface="微软雅黑" panose="020B0503020204020204" charset="-122"/>
                <a:sym typeface="+mn-ea"/>
              </a:rPr>
              <a:t>Click here to add your title</a:t>
            </a:r>
          </a:p>
        </p:txBody>
      </p:sp>
      <p:sp>
        <p:nvSpPr>
          <p:cNvPr id="15" name="文本框 14"/>
          <p:cNvSpPr txBox="1"/>
          <p:nvPr/>
        </p:nvSpPr>
        <p:spPr>
          <a:xfrm>
            <a:off x="857885" y="2606040"/>
            <a:ext cx="2475230" cy="914400"/>
          </a:xfrm>
          <a:prstGeom prst="rect">
            <a:avLst/>
          </a:prstGeom>
          <a:noFill/>
        </p:spPr>
        <p:txBody>
          <a:bodyPr wrap="square" rtlCol="0">
            <a:spAutoFit/>
          </a:bodyPr>
          <a:lstStyle/>
          <a:p>
            <a:pPr algn="l" fontAlgn="auto">
              <a:lnSpc>
                <a:spcPct val="150000"/>
              </a:lnSpc>
            </a:pPr>
            <a:r>
              <a:rPr lang="zh-CN" altLang="en-US" b="1">
                <a:solidFill>
                  <a:schemeClr val="tx1">
                    <a:lumMod val="65000"/>
                    <a:lumOff val="35000"/>
                  </a:schemeClr>
                </a:solidFill>
                <a:latin typeface="微软雅黑" panose="020B0503020204020204" charset="-122"/>
                <a:ea typeface="微软雅黑" panose="020B0503020204020204" charset="-122"/>
                <a:sym typeface="+mn-ea"/>
              </a:rPr>
              <a:t>Click here to add your title</a:t>
            </a:r>
            <a:endParaRPr lang="zh-CN" altLang="en-US" b="1">
              <a:latin typeface="MingLiU" panose="02020509000000000000" charset="-120"/>
              <a:ea typeface="MingLiU" panose="02020509000000000000" charset="-120"/>
            </a:endParaRPr>
          </a:p>
        </p:txBody>
      </p:sp>
      <p:sp>
        <p:nvSpPr>
          <p:cNvPr id="17" name="文本框 16"/>
          <p:cNvSpPr txBox="1"/>
          <p:nvPr/>
        </p:nvSpPr>
        <p:spPr>
          <a:xfrm>
            <a:off x="857885" y="3604260"/>
            <a:ext cx="4464685" cy="2286000"/>
          </a:xfrm>
          <a:prstGeom prst="rect">
            <a:avLst/>
          </a:prstGeom>
          <a:noFill/>
        </p:spPr>
        <p:txBody>
          <a:bodyPr wrap="square" rtlCol="0">
            <a:spAutoFit/>
          </a:bodyPr>
          <a:lstStyle/>
          <a:p>
            <a:pPr algn="l" fontAlgn="auto">
              <a:lnSpc>
                <a:spcPct val="20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one indebted for others,while many people don't know how to cherish others.No one indebted for others,while many people don't know how to cherish others.No one indebted for others,while many people don't know how to cherish others.No one indebted for others,while many people don't know how to cherish others.</a:t>
            </a:r>
            <a:endParaRPr lang="zh-CN" altLang="en-US" sz="1200" dirty="0">
              <a:solidFill>
                <a:schemeClr val="tx1">
                  <a:lumMod val="65000"/>
                  <a:lumOff val="35000"/>
                </a:schemeClr>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ppt_x</p:attrName>
                                        </p:attrNameLst>
                                      </p:cBhvr>
                                      <p:tavLst>
                                        <p:tav tm="0">
                                          <p:val>
                                            <p:strVal val="#ppt_x-.2"/>
                                          </p:val>
                                        </p:tav>
                                        <p:tav tm="100000">
                                          <p:val>
                                            <p:strVal val="#ppt_x"/>
                                          </p:val>
                                        </p:tav>
                                      </p:tavLst>
                                    </p:anim>
                                    <p:anim calcmode="lin" valueType="num">
                                      <p:cBhvr>
                                        <p:cTn id="8" dur="500" fill="hold"/>
                                        <p:tgtEl>
                                          <p:spTgt spid="15"/>
                                        </p:tgtEl>
                                        <p:attrNameLst>
                                          <p:attrName>ppt_y</p:attrName>
                                        </p:attrNameLst>
                                      </p:cBhvr>
                                      <p:tavLst>
                                        <p:tav tm="0">
                                          <p:val>
                                            <p:strVal val="#ppt_y"/>
                                          </p:val>
                                        </p:tav>
                                        <p:tav tm="100000">
                                          <p:val>
                                            <p:strVal val="#ppt_y"/>
                                          </p:val>
                                        </p:tav>
                                      </p:tavLst>
                                    </p:anim>
                                    <p:animEffect transition="in" filter="wipe(right)" prLst="gradientSize: 0.1">
                                      <p:cBhvr>
                                        <p:cTn id="9" dur="500"/>
                                        <p:tgtEl>
                                          <p:spTgt spid="15"/>
                                        </p:tgtEl>
                                      </p:cBhvr>
                                    </p:animEffect>
                                  </p:childTnLst>
                                </p:cTn>
                              </p:par>
                            </p:childTnLst>
                          </p:cTn>
                        </p:par>
                        <p:par>
                          <p:cTn id="10" fill="hold">
                            <p:stCondLst>
                              <p:cond delay="500"/>
                            </p:stCondLst>
                            <p:childTnLst>
                              <p:par>
                                <p:cTn id="11" presetID="29" presetClass="entr" presetSubtype="0"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ppt_x</p:attrName>
                                        </p:attrNameLst>
                                      </p:cBhvr>
                                      <p:tavLst>
                                        <p:tav tm="0">
                                          <p:val>
                                            <p:strVal val="#ppt_x-.2"/>
                                          </p:val>
                                        </p:tav>
                                        <p:tav tm="100000">
                                          <p:val>
                                            <p:strVal val="#ppt_x"/>
                                          </p:val>
                                        </p:tav>
                                      </p:tavLst>
                                    </p:anim>
                                    <p:anim calcmode="lin" valueType="num">
                                      <p:cBhvr>
                                        <p:cTn id="14" dur="5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15" dur="500"/>
                                        <p:tgtEl>
                                          <p:spTgt spid="17"/>
                                        </p:tgtEl>
                                      </p:cBhvr>
                                    </p:animEffect>
                                  </p:childTnLst>
                                </p:cTn>
                              </p:par>
                            </p:childTnLst>
                          </p:cTn>
                        </p:par>
                        <p:par>
                          <p:cTn id="16" fill="hold">
                            <p:stCondLst>
                              <p:cond delay="1000"/>
                            </p:stCondLst>
                            <p:childTnLst>
                              <p:par>
                                <p:cTn id="17" presetID="14" presetClass="entr" presetSubtype="5"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vertical)">
                                      <p:cBhvr>
                                        <p:cTn id="19" dur="500"/>
                                        <p:tgtEl>
                                          <p:spTgt spid="10"/>
                                        </p:tgtEl>
                                      </p:cBhvr>
                                    </p:animEffect>
                                  </p:childTnLst>
                                </p:cTn>
                              </p:par>
                            </p:childTnLst>
                          </p:cTn>
                        </p:par>
                        <p:par>
                          <p:cTn id="20" fill="hold">
                            <p:stCondLst>
                              <p:cond delay="1500"/>
                            </p:stCondLst>
                            <p:childTnLst>
                              <p:par>
                                <p:cTn id="21" presetID="2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edge">
                                      <p:cBhvr>
                                        <p:cTn id="23" dur="500"/>
                                        <p:tgtEl>
                                          <p:spTgt spid="8"/>
                                        </p:tgtEl>
                                      </p:cBhvr>
                                    </p:animEffect>
                                  </p:childTnLst>
                                </p:cTn>
                              </p:par>
                            </p:childTnLst>
                          </p:cTn>
                        </p:par>
                        <p:par>
                          <p:cTn id="24" fill="hold">
                            <p:stCondLst>
                              <p:cond delay="2000"/>
                            </p:stCondLst>
                            <p:childTnLst>
                              <p:par>
                                <p:cTn id="25" presetID="12" presetClass="entr" presetSubtype="1"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p:tgtEl>
                                          <p:spTgt spid="16"/>
                                        </p:tgtEl>
                                        <p:attrNameLst>
                                          <p:attrName>ppt_y</p:attrName>
                                        </p:attrNameLst>
                                      </p:cBhvr>
                                      <p:tavLst>
                                        <p:tav tm="0">
                                          <p:val>
                                            <p:strVal val="#ppt_y-#ppt_h*1.125000"/>
                                          </p:val>
                                        </p:tav>
                                        <p:tav tm="100000">
                                          <p:val>
                                            <p:strVal val="#ppt_y"/>
                                          </p:val>
                                        </p:tav>
                                      </p:tavLst>
                                    </p:anim>
                                    <p:animEffect transition="in" filter="wipe(down)">
                                      <p:cBhvr>
                                        <p:cTn id="28" dur="500"/>
                                        <p:tgtEl>
                                          <p:spTgt spid="16"/>
                                        </p:tgtEl>
                                      </p:cBhvr>
                                    </p:animEffect>
                                  </p:childTnLst>
                                </p:cTn>
                              </p:par>
                            </p:childTnLst>
                          </p:cTn>
                        </p:par>
                        <p:par>
                          <p:cTn id="29" fill="hold">
                            <p:stCondLst>
                              <p:cond delay="2500"/>
                            </p:stCondLst>
                            <p:childTnLst>
                              <p:par>
                                <p:cTn id="30" presetID="17" presetClass="entr" presetSubtype="10"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fltVal val="0"/>
                                          </p:val>
                                        </p:tav>
                                        <p:tav tm="100000">
                                          <p:val>
                                            <p:strVal val="#ppt_w"/>
                                          </p:val>
                                        </p:tav>
                                      </p:tavLst>
                                    </p:anim>
                                    <p:anim calcmode="lin" valueType="num">
                                      <p:cBhvr>
                                        <p:cTn id="33" dur="500" fill="hold"/>
                                        <p:tgtEl>
                                          <p:spTgt spid="4"/>
                                        </p:tgtEl>
                                        <p:attrNameLst>
                                          <p:attrName>ppt_h</p:attrName>
                                        </p:attrNameLst>
                                      </p:cBhvr>
                                      <p:tavLst>
                                        <p:tav tm="0">
                                          <p:val>
                                            <p:strVal val="#ppt_h"/>
                                          </p:val>
                                        </p:tav>
                                        <p:tav tm="100000">
                                          <p:val>
                                            <p:strVal val="#ppt_h"/>
                                          </p:val>
                                        </p:tav>
                                      </p:tavLst>
                                    </p:anim>
                                  </p:childTnLst>
                                </p:cTn>
                              </p:par>
                            </p:childTnLst>
                          </p:cTn>
                        </p:par>
                        <p:par>
                          <p:cTn id="34" fill="hold">
                            <p:stCondLst>
                              <p:cond delay="3000"/>
                            </p:stCondLst>
                            <p:childTnLst>
                              <p:par>
                                <p:cTn id="35" presetID="18" presetClass="entr" presetSubtype="6"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strips(downRight)">
                                      <p:cBhvr>
                                        <p:cTn id="37" dur="500"/>
                                        <p:tgtEl>
                                          <p:spTgt spid="12"/>
                                        </p:tgtEl>
                                      </p:cBhvr>
                                    </p:animEffect>
                                  </p:childTnLst>
                                </p:cTn>
                              </p:par>
                            </p:childTnLst>
                          </p:cTn>
                        </p:par>
                        <p:par>
                          <p:cTn id="38" fill="hold">
                            <p:stCondLst>
                              <p:cond delay="3500"/>
                            </p:stCondLst>
                            <p:childTnLst>
                              <p:par>
                                <p:cTn id="39" presetID="20"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edge">
                                      <p:cBhvr>
                                        <p:cTn id="41" dur="500"/>
                                        <p:tgtEl>
                                          <p:spTgt spid="13"/>
                                        </p:tgtEl>
                                      </p:cBhvr>
                                    </p:animEffect>
                                  </p:childTnLst>
                                </p:cTn>
                              </p:par>
                            </p:childTnLst>
                          </p:cTn>
                        </p:par>
                        <p:par>
                          <p:cTn id="42" fill="hold">
                            <p:stCondLst>
                              <p:cond delay="4000"/>
                            </p:stCondLst>
                            <p:childTnLst>
                              <p:par>
                                <p:cTn id="43" presetID="12" presetClass="entr" presetSubtype="1"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p:tgtEl>
                                          <p:spTgt spid="14"/>
                                        </p:tgtEl>
                                        <p:attrNameLst>
                                          <p:attrName>ppt_y</p:attrName>
                                        </p:attrNameLst>
                                      </p:cBhvr>
                                      <p:tavLst>
                                        <p:tav tm="0">
                                          <p:val>
                                            <p:strVal val="#ppt_y-#ppt_h*1.125000"/>
                                          </p:val>
                                        </p:tav>
                                        <p:tav tm="100000">
                                          <p:val>
                                            <p:strVal val="#ppt_y"/>
                                          </p:val>
                                        </p:tav>
                                      </p:tavLst>
                                    </p:anim>
                                    <p:animEffect transition="in" filter="wipe(down)">
                                      <p:cBhvr>
                                        <p:cTn id="46" dur="500"/>
                                        <p:tgtEl>
                                          <p:spTgt spid="14"/>
                                        </p:tgtEl>
                                      </p:cBhvr>
                                    </p:animEffect>
                                  </p:childTnLst>
                                </p:cTn>
                              </p:par>
                            </p:childTnLst>
                          </p:cTn>
                        </p:par>
                        <p:par>
                          <p:cTn id="47" fill="hold">
                            <p:stCondLst>
                              <p:cond delay="4500"/>
                            </p:stCondLst>
                            <p:childTnLst>
                              <p:par>
                                <p:cTn id="48" presetID="42" presetClass="entr" presetSubtype="0" fill="hold" grpId="0"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anim calcmode="lin" valueType="num">
                                      <p:cBhvr>
                                        <p:cTn id="51" dur="500" fill="hold"/>
                                        <p:tgtEl>
                                          <p:spTgt spid="7"/>
                                        </p:tgtEl>
                                        <p:attrNameLst>
                                          <p:attrName>ppt_x</p:attrName>
                                        </p:attrNameLst>
                                      </p:cBhvr>
                                      <p:tavLst>
                                        <p:tav tm="0">
                                          <p:val>
                                            <p:strVal val="#ppt_x"/>
                                          </p:val>
                                        </p:tav>
                                        <p:tav tm="100000">
                                          <p:val>
                                            <p:strVal val="#ppt_x"/>
                                          </p:val>
                                        </p:tav>
                                      </p:tavLst>
                                    </p:anim>
                                    <p:anim calcmode="lin" valueType="num">
                                      <p:cBhvr>
                                        <p:cTn id="52"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16" grpId="0"/>
      <p:bldP spid="13" grpId="0" bldLvl="0" animBg="1"/>
      <p:bldP spid="14" grpId="0"/>
      <p:bldP spid="15"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192405" y="189865"/>
            <a:ext cx="11806555" cy="647827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945380" y="1055370"/>
            <a:ext cx="2301875" cy="2301875"/>
            <a:chOff x="7840" y="1666"/>
            <a:chExt cx="3872" cy="3872"/>
          </a:xfrm>
        </p:grpSpPr>
        <p:sp>
          <p:nvSpPr>
            <p:cNvPr id="4" name="椭圆 3"/>
            <p:cNvSpPr/>
            <p:nvPr/>
          </p:nvSpPr>
          <p:spPr>
            <a:xfrm>
              <a:off x="7840" y="1666"/>
              <a:ext cx="3872" cy="3872"/>
            </a:xfrm>
            <a:prstGeom prst="ellipse">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7840" y="1666"/>
              <a:ext cx="3872" cy="3872"/>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5024120" y="1824990"/>
            <a:ext cx="2143760" cy="762000"/>
          </a:xfrm>
          <a:prstGeom prst="rect">
            <a:avLst/>
          </a:prstGeom>
          <a:noFill/>
        </p:spPr>
        <p:txBody>
          <a:bodyPr wrap="square" rtlCol="0">
            <a:spAutoFit/>
          </a:bodyPr>
          <a:lstStyle/>
          <a:p>
            <a:pPr algn="ctr"/>
            <a:r>
              <a:rPr lang="en-US" altLang="zh-CN" sz="4400">
                <a:solidFill>
                  <a:schemeClr val="bg1"/>
                </a:solidFill>
                <a:latin typeface="Franklin Gothic Demi Cond" panose="020B0706030402020204" charset="0"/>
              </a:rPr>
              <a:t>Part One</a:t>
            </a:r>
            <a:r>
              <a:rPr lang="en-US" altLang="zh-CN" sz="4000">
                <a:solidFill>
                  <a:schemeClr val="bg1"/>
                </a:solidFill>
                <a:latin typeface="Franklin Gothic Demi Cond" panose="020B0706030402020204" charset="0"/>
              </a:rPr>
              <a:t> </a:t>
            </a:r>
          </a:p>
        </p:txBody>
      </p:sp>
      <p:sp>
        <p:nvSpPr>
          <p:cNvPr id="11" name="文本框 10"/>
          <p:cNvSpPr txBox="1"/>
          <p:nvPr/>
        </p:nvSpPr>
        <p:spPr>
          <a:xfrm>
            <a:off x="3686810" y="3797935"/>
            <a:ext cx="4817110" cy="523220"/>
          </a:xfrm>
          <a:prstGeom prst="rect">
            <a:avLst/>
          </a:prstGeom>
          <a:noFill/>
        </p:spPr>
        <p:txBody>
          <a:bodyPr wrap="square" rtlCol="0">
            <a:spAutoFit/>
          </a:bodyPr>
          <a:lstStyle/>
          <a:p>
            <a:pPr algn="ctr"/>
            <a:r>
              <a:rPr lang="zh-CN" altLang="en-US" sz="2800" dirty="0">
                <a:solidFill>
                  <a:schemeClr val="tx1">
                    <a:lumMod val="65000"/>
                    <a:lumOff val="35000"/>
                  </a:schemeClr>
                </a:solidFill>
                <a:latin typeface="微软雅黑" panose="020B0503020204020204" charset="-122"/>
                <a:ea typeface="微软雅黑" panose="020B0503020204020204" charset="-122"/>
                <a:sym typeface="+mn-ea"/>
              </a:rPr>
              <a:t>项目概述</a:t>
            </a:r>
          </a:p>
        </p:txBody>
      </p:sp>
      <p:sp>
        <p:nvSpPr>
          <p:cNvPr id="8" name="文本框 7"/>
          <p:cNvSpPr txBox="1"/>
          <p:nvPr/>
        </p:nvSpPr>
        <p:spPr>
          <a:xfrm>
            <a:off x="1456055" y="4648200"/>
            <a:ext cx="9278620" cy="1066800"/>
          </a:xfrm>
          <a:prstGeom prst="rect">
            <a:avLst/>
          </a:prstGeom>
          <a:noFill/>
        </p:spPr>
        <p:txBody>
          <a:bodyPr wrap="square" rtlCol="0">
            <a:spAutoFit/>
          </a:bodyPr>
          <a:lstStyle/>
          <a:p>
            <a:pPr algn="ctr" fontAlgn="auto">
              <a:lnSpc>
                <a:spcPct val="200000"/>
              </a:lnSpc>
            </a:pPr>
            <a:r>
              <a:rPr lang="zh-CN" altLang="en-US" sz="1600">
                <a:solidFill>
                  <a:schemeClr val="tx1">
                    <a:lumMod val="65000"/>
                    <a:lumOff val="35000"/>
                  </a:schemeClr>
                </a:solidFill>
                <a:latin typeface="微软雅黑" panose="020B0503020204020204" charset="-122"/>
                <a:ea typeface="微软雅黑" panose="020B0503020204020204" charset="-122"/>
              </a:rPr>
              <a:t>I love you more than I've ever loved any woman. And I've waited longer for you than I've waited for any woman.</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edge">
                                      <p:cBhvr>
                                        <p:cTn id="7" dur="500"/>
                                        <p:tgtEl>
                                          <p:spTgt spid="34"/>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edge">
                                      <p:cBhvr>
                                        <p:cTn id="11" dur="500"/>
                                        <p:tgtEl>
                                          <p:spTgt spid="6"/>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par>
                          <p:cTn id="18" fill="hold">
                            <p:stCondLst>
                              <p:cond delay="1500"/>
                            </p:stCondLst>
                            <p:childTnLst>
                              <p:par>
                                <p:cTn id="19" presetID="12"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p:tgtEl>
                                          <p:spTgt spid="11"/>
                                        </p:tgtEl>
                                        <p:attrNameLst>
                                          <p:attrName>ppt_y</p:attrName>
                                        </p:attrNameLst>
                                      </p:cBhvr>
                                      <p:tavLst>
                                        <p:tav tm="0">
                                          <p:val>
                                            <p:strVal val="#ppt_y-#ppt_h*1.125000"/>
                                          </p:val>
                                        </p:tav>
                                        <p:tav tm="100000">
                                          <p:val>
                                            <p:strVal val="#ppt_y"/>
                                          </p:val>
                                        </p:tav>
                                      </p:tavLst>
                                    </p:anim>
                                    <p:animEffect transition="in" filter="wipe(down)">
                                      <p:cBhvr>
                                        <p:cTn id="22" dur="500"/>
                                        <p:tgtEl>
                                          <p:spTgt spid="11"/>
                                        </p:tgtEl>
                                      </p:cBhvr>
                                    </p:animEffect>
                                  </p:childTnLst>
                                </p:cTn>
                              </p:par>
                            </p:childTnLst>
                          </p:cTn>
                        </p:par>
                        <p:par>
                          <p:cTn id="23" fill="hold">
                            <p:stCondLst>
                              <p:cond delay="2000"/>
                            </p:stCondLst>
                            <p:childTnLst>
                              <p:par>
                                <p:cTn id="24" presetID="1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p:tgtEl>
                                          <p:spTgt spid="8"/>
                                        </p:tgtEl>
                                        <p:attrNameLst>
                                          <p:attrName>ppt_y</p:attrName>
                                        </p:attrNameLst>
                                      </p:cBhvr>
                                      <p:tavLst>
                                        <p:tav tm="0">
                                          <p:val>
                                            <p:strVal val="#ppt_y+#ppt_h*1.125000"/>
                                          </p:val>
                                        </p:tav>
                                        <p:tav tm="100000">
                                          <p:val>
                                            <p:strVal val="#ppt_y"/>
                                          </p:val>
                                        </p:tav>
                                      </p:tavLst>
                                    </p:anim>
                                    <p:animEffect transition="in" filter="wipe(up)">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7" grpId="0"/>
      <p:bldP spid="11"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29540" y="4653280"/>
            <a:ext cx="3602355" cy="3602355"/>
            <a:chOff x="204" y="7727"/>
            <a:chExt cx="5673" cy="5673"/>
          </a:xfrm>
        </p:grpSpPr>
        <p:sp>
          <p:nvSpPr>
            <p:cNvPr id="5" name="矩形 4"/>
            <p:cNvSpPr/>
            <p:nvPr/>
          </p:nvSpPr>
          <p:spPr>
            <a:xfrm rot="2700000">
              <a:off x="204" y="7727"/>
              <a:ext cx="5673" cy="5673"/>
            </a:xfrm>
            <a:prstGeom prst="rect">
              <a:avLst/>
            </a:prstGeom>
            <a:blipFill dpi="0" rotWithShape="0">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204" y="7727"/>
              <a:ext cx="5673" cy="5673"/>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8232140" y="4373880"/>
            <a:ext cx="3602355" cy="3602355"/>
            <a:chOff x="12964" y="7287"/>
            <a:chExt cx="5673" cy="5673"/>
          </a:xfrm>
        </p:grpSpPr>
        <p:sp>
          <p:nvSpPr>
            <p:cNvPr id="4" name="矩形 3"/>
            <p:cNvSpPr/>
            <p:nvPr/>
          </p:nvSpPr>
          <p:spPr>
            <a:xfrm rot="2700000">
              <a:off x="12964" y="7287"/>
              <a:ext cx="5673" cy="5673"/>
            </a:xfrm>
            <a:prstGeom prst="rect">
              <a:avLst/>
            </a:prstGeom>
            <a:blipFill dpi="0" rotWithShape="0">
              <a:blip r:embed="rId4"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700000">
              <a:off x="12964" y="7287"/>
              <a:ext cx="5673" cy="567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p:nvSpPr>
        <p:spPr>
          <a:xfrm rot="2700000">
            <a:off x="4213366" y="4047870"/>
            <a:ext cx="3744000" cy="3744000"/>
          </a:xfrm>
          <a:prstGeom prst="rect">
            <a:avLst/>
          </a:prstGeom>
          <a:noFill/>
          <a:ln w="19050">
            <a:solidFill>
              <a:srgbClr val="7E8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439920" y="4201160"/>
            <a:ext cx="3312000" cy="3316445"/>
            <a:chOff x="6992" y="7015"/>
            <a:chExt cx="5216" cy="5223"/>
          </a:xfrm>
        </p:grpSpPr>
        <p:sp>
          <p:nvSpPr>
            <p:cNvPr id="31" name="矩形 30"/>
            <p:cNvSpPr/>
            <p:nvPr/>
          </p:nvSpPr>
          <p:spPr>
            <a:xfrm rot="2700000">
              <a:off x="6992" y="7015"/>
              <a:ext cx="5216" cy="5216"/>
            </a:xfrm>
            <a:prstGeom prst="rect">
              <a:avLst/>
            </a:prstGeom>
            <a:blipFill dpi="0" rotWithShape="1">
              <a:blip r:embed="rId5"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2700000">
              <a:off x="6992" y="7022"/>
              <a:ext cx="5216" cy="521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519430" y="857250"/>
            <a:ext cx="3627120" cy="384810"/>
          </a:xfrm>
          <a:prstGeom prst="rect">
            <a:avLst/>
          </a:prstGeom>
          <a:noFill/>
        </p:spPr>
        <p:txBody>
          <a:bodyPr wrap="square" rtlCol="0">
            <a:spAutoFit/>
          </a:bodyPr>
          <a:lstStyle/>
          <a:p>
            <a:pPr algn="l"/>
            <a:r>
              <a:rPr lang="zh-CN" altLang="en-US" b="1">
                <a:solidFill>
                  <a:schemeClr val="tx1">
                    <a:lumMod val="65000"/>
                    <a:lumOff val="35000"/>
                  </a:schemeClr>
                </a:solidFill>
                <a:latin typeface="微软雅黑" panose="020B0503020204020204" charset="-122"/>
                <a:ea typeface="微软雅黑" panose="020B0503020204020204" charset="-122"/>
                <a:sym typeface="+mn-ea"/>
              </a:rPr>
              <a:t>Click here to add your title</a:t>
            </a:r>
            <a:endParaRPr lang="zh-CN" altLang="en-US" b="1" dirty="0">
              <a:solidFill>
                <a:srgbClr val="F5AF01"/>
              </a:solidFill>
              <a:latin typeface="微软雅黑 Light" panose="020B0502040204020203" pitchFamily="34" charset="-122"/>
              <a:ea typeface="微软雅黑 Light" panose="020B0502040204020203" pitchFamily="34" charset="-122"/>
            </a:endParaRPr>
          </a:p>
        </p:txBody>
      </p:sp>
      <p:sp>
        <p:nvSpPr>
          <p:cNvPr id="15" name="矩形 14"/>
          <p:cNvSpPr/>
          <p:nvPr/>
        </p:nvSpPr>
        <p:spPr>
          <a:xfrm>
            <a:off x="519430" y="1242060"/>
            <a:ext cx="3627120" cy="1554480"/>
          </a:xfrm>
          <a:prstGeom prst="rect">
            <a:avLst/>
          </a:prstGeom>
        </p:spPr>
        <p:txBody>
          <a:bodyPr wrap="square">
            <a:spAutoFit/>
          </a:bodyPr>
          <a:lstStyle/>
          <a:p>
            <a:pPr algn="l" fontAlgn="auto">
              <a:lnSpc>
                <a:spcPct val="20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one indebted for others,while many people don't know how to cherish others.No one indebted for others,while many people don't know how to cherish others.</a:t>
            </a:r>
            <a:endParaRPr lang="zh-CN" altLang="en-US" sz="1200" spc="20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4349750" y="857250"/>
            <a:ext cx="3627120" cy="384810"/>
          </a:xfrm>
          <a:prstGeom prst="rect">
            <a:avLst/>
          </a:prstGeom>
          <a:noFill/>
        </p:spPr>
        <p:txBody>
          <a:bodyPr wrap="square" rtlCol="0">
            <a:spAutoFit/>
          </a:bodyPr>
          <a:lstStyle/>
          <a:p>
            <a:pPr algn="l"/>
            <a:r>
              <a:rPr lang="zh-CN" altLang="en-US" b="1">
                <a:solidFill>
                  <a:schemeClr val="tx1">
                    <a:lumMod val="65000"/>
                    <a:lumOff val="35000"/>
                  </a:schemeClr>
                </a:solidFill>
                <a:latin typeface="微软雅黑" panose="020B0503020204020204" charset="-122"/>
                <a:ea typeface="微软雅黑" panose="020B0503020204020204" charset="-122"/>
                <a:sym typeface="+mn-ea"/>
              </a:rPr>
              <a:t>Click here to add your title</a:t>
            </a:r>
            <a:endParaRPr lang="zh-CN" altLang="en-US" b="1" dirty="0">
              <a:solidFill>
                <a:srgbClr val="F5AF01"/>
              </a:solidFill>
              <a:latin typeface="微软雅黑 Light" panose="020B0502040204020203" pitchFamily="34" charset="-122"/>
              <a:ea typeface="微软雅黑 Light" panose="020B0502040204020203" pitchFamily="34" charset="-122"/>
            </a:endParaRPr>
          </a:p>
        </p:txBody>
      </p:sp>
      <p:sp>
        <p:nvSpPr>
          <p:cNvPr id="13" name="矩形 12"/>
          <p:cNvSpPr/>
          <p:nvPr/>
        </p:nvSpPr>
        <p:spPr>
          <a:xfrm>
            <a:off x="4349750" y="1242060"/>
            <a:ext cx="3626485" cy="1554480"/>
          </a:xfrm>
          <a:prstGeom prst="rect">
            <a:avLst/>
          </a:prstGeom>
        </p:spPr>
        <p:txBody>
          <a:bodyPr wrap="square">
            <a:spAutoFit/>
          </a:bodyPr>
          <a:lstStyle/>
          <a:p>
            <a:pPr algn="l" fontAlgn="auto">
              <a:lnSpc>
                <a:spcPct val="20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one indebted for others,while many people don't know how to cherish others.No one indebted for others,while many people don't know how to cherish others.</a:t>
            </a:r>
            <a:endParaRPr lang="zh-CN" altLang="en-US" sz="1200" spc="20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16" name="文本框 15"/>
          <p:cNvSpPr txBox="1"/>
          <p:nvPr/>
        </p:nvSpPr>
        <p:spPr>
          <a:xfrm>
            <a:off x="8220710" y="857250"/>
            <a:ext cx="3627120" cy="384810"/>
          </a:xfrm>
          <a:prstGeom prst="rect">
            <a:avLst/>
          </a:prstGeom>
          <a:noFill/>
        </p:spPr>
        <p:txBody>
          <a:bodyPr wrap="square" rtlCol="0">
            <a:spAutoFit/>
          </a:bodyPr>
          <a:lstStyle/>
          <a:p>
            <a:pPr algn="l"/>
            <a:r>
              <a:rPr lang="zh-CN" altLang="en-US" b="1">
                <a:solidFill>
                  <a:schemeClr val="tx1">
                    <a:lumMod val="65000"/>
                    <a:lumOff val="35000"/>
                  </a:schemeClr>
                </a:solidFill>
                <a:latin typeface="微软雅黑" panose="020B0503020204020204" charset="-122"/>
                <a:ea typeface="微软雅黑" panose="020B0503020204020204" charset="-122"/>
                <a:sym typeface="+mn-ea"/>
              </a:rPr>
              <a:t>Click here to add your title</a:t>
            </a:r>
            <a:endParaRPr lang="zh-CN" altLang="en-US" b="1" dirty="0">
              <a:solidFill>
                <a:srgbClr val="F5AF01"/>
              </a:solidFill>
              <a:latin typeface="微软雅黑 Light" panose="020B0502040204020203" pitchFamily="34" charset="-122"/>
              <a:ea typeface="微软雅黑 Light" panose="020B0502040204020203" pitchFamily="34" charset="-122"/>
            </a:endParaRPr>
          </a:p>
        </p:txBody>
      </p:sp>
      <p:sp>
        <p:nvSpPr>
          <p:cNvPr id="17" name="矩形 16"/>
          <p:cNvSpPr/>
          <p:nvPr/>
        </p:nvSpPr>
        <p:spPr>
          <a:xfrm>
            <a:off x="8220710" y="1242060"/>
            <a:ext cx="3626485" cy="1554480"/>
          </a:xfrm>
          <a:prstGeom prst="rect">
            <a:avLst/>
          </a:prstGeom>
        </p:spPr>
        <p:txBody>
          <a:bodyPr wrap="square">
            <a:spAutoFit/>
          </a:bodyPr>
          <a:lstStyle/>
          <a:p>
            <a:pPr algn="l" fontAlgn="auto">
              <a:lnSpc>
                <a:spcPct val="20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one indebted for others,while many people don't know how to cherish others.No one indebted for others,while many people don't know how to cherish others.</a:t>
            </a:r>
            <a:endParaRPr lang="zh-CN" altLang="en-US" sz="1200" spc="20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par>
                          <p:cTn id="8" fill="hold">
                            <p:stCondLst>
                              <p:cond delay="500"/>
                            </p:stCondLst>
                            <p:childTnLst>
                              <p:par>
                                <p:cTn id="9" presetID="2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edge">
                                      <p:cBhvr>
                                        <p:cTn id="11" dur="500"/>
                                        <p:tgtEl>
                                          <p:spTgt spid="30"/>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childTnLst>
                          </p:cTn>
                        </p:par>
                        <p:par>
                          <p:cTn id="18" fill="hold">
                            <p:stCondLst>
                              <p:cond delay="1500"/>
                            </p:stCondLst>
                            <p:childTnLst>
                              <p:par>
                                <p:cTn id="19" presetID="14" presetClass="entr" presetSubtype="1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childTnLst>
                          </p:cTn>
                        </p:par>
                        <p:par>
                          <p:cTn id="22" fill="hold">
                            <p:stCondLst>
                              <p:cond delay="2000"/>
                            </p:stCondLst>
                            <p:childTnLst>
                              <p:par>
                                <p:cTn id="23" presetID="12" presetClass="entr" presetSubtype="4"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p:tgtEl>
                                          <p:spTgt spid="14"/>
                                        </p:tgtEl>
                                        <p:attrNameLst>
                                          <p:attrName>ppt_y</p:attrName>
                                        </p:attrNameLst>
                                      </p:cBhvr>
                                      <p:tavLst>
                                        <p:tav tm="0">
                                          <p:val>
                                            <p:strVal val="#ppt_y+#ppt_h*1.125000"/>
                                          </p:val>
                                        </p:tav>
                                        <p:tav tm="100000">
                                          <p:val>
                                            <p:strVal val="#ppt_y"/>
                                          </p:val>
                                        </p:tav>
                                      </p:tavLst>
                                    </p:anim>
                                    <p:animEffect transition="in" filter="wipe(up)">
                                      <p:cBhvr>
                                        <p:cTn id="26" dur="500"/>
                                        <p:tgtEl>
                                          <p:spTgt spid="14"/>
                                        </p:tgtEl>
                                      </p:cBhvr>
                                    </p:animEffect>
                                  </p:childTnLst>
                                </p:cTn>
                              </p:par>
                            </p:childTnLst>
                          </p:cTn>
                        </p:par>
                        <p:par>
                          <p:cTn id="27" fill="hold">
                            <p:stCondLst>
                              <p:cond delay="2500"/>
                            </p:stCondLst>
                            <p:childTnLst>
                              <p:par>
                                <p:cTn id="28" presetID="12" presetClass="entr" presetSubtype="4"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p:tgtEl>
                                          <p:spTgt spid="15"/>
                                        </p:tgtEl>
                                        <p:attrNameLst>
                                          <p:attrName>ppt_y</p:attrName>
                                        </p:attrNameLst>
                                      </p:cBhvr>
                                      <p:tavLst>
                                        <p:tav tm="0">
                                          <p:val>
                                            <p:strVal val="#ppt_y+#ppt_h*1.125000"/>
                                          </p:val>
                                        </p:tav>
                                        <p:tav tm="100000">
                                          <p:val>
                                            <p:strVal val="#ppt_y"/>
                                          </p:val>
                                        </p:tav>
                                      </p:tavLst>
                                    </p:anim>
                                    <p:animEffect transition="in" filter="wipe(up)">
                                      <p:cBhvr>
                                        <p:cTn id="31" dur="500"/>
                                        <p:tgtEl>
                                          <p:spTgt spid="15"/>
                                        </p:tgtEl>
                                      </p:cBhvr>
                                    </p:animEffect>
                                  </p:childTnLst>
                                </p:cTn>
                              </p:par>
                            </p:childTnLst>
                          </p:cTn>
                        </p:par>
                        <p:par>
                          <p:cTn id="32" fill="hold">
                            <p:stCondLst>
                              <p:cond delay="3000"/>
                            </p:stCondLst>
                            <p:childTnLst>
                              <p:par>
                                <p:cTn id="33" presetID="12" presetClass="entr" presetSubtype="4"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p:tgtEl>
                                          <p:spTgt spid="12"/>
                                        </p:tgtEl>
                                        <p:attrNameLst>
                                          <p:attrName>ppt_y</p:attrName>
                                        </p:attrNameLst>
                                      </p:cBhvr>
                                      <p:tavLst>
                                        <p:tav tm="0">
                                          <p:val>
                                            <p:strVal val="#ppt_y+#ppt_h*1.125000"/>
                                          </p:val>
                                        </p:tav>
                                        <p:tav tm="100000">
                                          <p:val>
                                            <p:strVal val="#ppt_y"/>
                                          </p:val>
                                        </p:tav>
                                      </p:tavLst>
                                    </p:anim>
                                    <p:animEffect transition="in" filter="wipe(up)">
                                      <p:cBhvr>
                                        <p:cTn id="36" dur="500"/>
                                        <p:tgtEl>
                                          <p:spTgt spid="12"/>
                                        </p:tgtEl>
                                      </p:cBhvr>
                                    </p:animEffect>
                                  </p:childTnLst>
                                </p:cTn>
                              </p:par>
                            </p:childTnLst>
                          </p:cTn>
                        </p:par>
                        <p:par>
                          <p:cTn id="37" fill="hold">
                            <p:stCondLst>
                              <p:cond delay="3500"/>
                            </p:stCondLst>
                            <p:childTnLst>
                              <p:par>
                                <p:cTn id="38" presetID="12" presetClass="entr" presetSubtype="4"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p:tgtEl>
                                          <p:spTgt spid="13"/>
                                        </p:tgtEl>
                                        <p:attrNameLst>
                                          <p:attrName>ppt_y</p:attrName>
                                        </p:attrNameLst>
                                      </p:cBhvr>
                                      <p:tavLst>
                                        <p:tav tm="0">
                                          <p:val>
                                            <p:strVal val="#ppt_y+#ppt_h*1.125000"/>
                                          </p:val>
                                        </p:tav>
                                        <p:tav tm="100000">
                                          <p:val>
                                            <p:strVal val="#ppt_y"/>
                                          </p:val>
                                        </p:tav>
                                      </p:tavLst>
                                    </p:anim>
                                    <p:animEffect transition="in" filter="wipe(up)">
                                      <p:cBhvr>
                                        <p:cTn id="41" dur="500"/>
                                        <p:tgtEl>
                                          <p:spTgt spid="13"/>
                                        </p:tgtEl>
                                      </p:cBhvr>
                                    </p:animEffect>
                                  </p:childTnLst>
                                </p:cTn>
                              </p:par>
                            </p:childTnLst>
                          </p:cTn>
                        </p:par>
                        <p:par>
                          <p:cTn id="42" fill="hold">
                            <p:stCondLst>
                              <p:cond delay="4000"/>
                            </p:stCondLst>
                            <p:childTnLst>
                              <p:par>
                                <p:cTn id="43" presetID="12" presetClass="entr" presetSubtype="4"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p:tgtEl>
                                          <p:spTgt spid="16"/>
                                        </p:tgtEl>
                                        <p:attrNameLst>
                                          <p:attrName>ppt_y</p:attrName>
                                        </p:attrNameLst>
                                      </p:cBhvr>
                                      <p:tavLst>
                                        <p:tav tm="0">
                                          <p:val>
                                            <p:strVal val="#ppt_y+#ppt_h*1.125000"/>
                                          </p:val>
                                        </p:tav>
                                        <p:tav tm="100000">
                                          <p:val>
                                            <p:strVal val="#ppt_y"/>
                                          </p:val>
                                        </p:tav>
                                      </p:tavLst>
                                    </p:anim>
                                    <p:animEffect transition="in" filter="wipe(up)">
                                      <p:cBhvr>
                                        <p:cTn id="46" dur="500"/>
                                        <p:tgtEl>
                                          <p:spTgt spid="16"/>
                                        </p:tgtEl>
                                      </p:cBhvr>
                                    </p:animEffect>
                                  </p:childTnLst>
                                </p:cTn>
                              </p:par>
                            </p:childTnLst>
                          </p:cTn>
                        </p:par>
                        <p:par>
                          <p:cTn id="47" fill="hold">
                            <p:stCondLst>
                              <p:cond delay="4500"/>
                            </p:stCondLst>
                            <p:childTnLst>
                              <p:par>
                                <p:cTn id="48" presetID="12" presetClass="entr" presetSubtype="4"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p:tgtEl>
                                          <p:spTgt spid="17"/>
                                        </p:tgtEl>
                                        <p:attrNameLst>
                                          <p:attrName>ppt_y</p:attrName>
                                        </p:attrNameLst>
                                      </p:cBhvr>
                                      <p:tavLst>
                                        <p:tav tm="0">
                                          <p:val>
                                            <p:strVal val="#ppt_y+#ppt_h*1.125000"/>
                                          </p:val>
                                        </p:tav>
                                        <p:tav tm="100000">
                                          <p:val>
                                            <p:strVal val="#ppt_y"/>
                                          </p:val>
                                        </p:tav>
                                      </p:tavLst>
                                    </p:anim>
                                    <p:animEffect transition="in" filter="wipe(up)">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4" grpId="0"/>
      <p:bldP spid="15" grpId="0"/>
      <p:bldP spid="12" grpId="0"/>
      <p:bldP spid="13" grpId="0"/>
      <p:bldP spid="16"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95811" y="552268"/>
            <a:ext cx="10981945" cy="3420000"/>
            <a:chOff x="580571" y="2365828"/>
            <a:chExt cx="10981945" cy="3420000"/>
          </a:xfrm>
          <a:blipFill rotWithShape="1">
            <a:blip r:embed="rId3"/>
            <a:stretch>
              <a:fillRect/>
            </a:stretch>
          </a:blipFill>
        </p:grpSpPr>
        <p:sp>
          <p:nvSpPr>
            <p:cNvPr id="5" name="任意多边形 4"/>
            <p:cNvSpPr/>
            <p:nvPr/>
          </p:nvSpPr>
          <p:spPr>
            <a:xfrm>
              <a:off x="580571" y="2365828"/>
              <a:ext cx="5016571" cy="3420000"/>
            </a:xfrm>
            <a:custGeom>
              <a:avLst/>
              <a:gdLst>
                <a:gd name="connsiteX0" fmla="*/ 0 w 5016571"/>
                <a:gd name="connsiteY0" fmla="*/ 0 h 3420000"/>
                <a:gd name="connsiteX1" fmla="*/ 1596571 w 5016571"/>
                <a:gd name="connsiteY1" fmla="*/ 0 h 3420000"/>
                <a:gd name="connsiteX2" fmla="*/ 1596572 w 5016571"/>
                <a:gd name="connsiteY2" fmla="*/ 0 h 3420000"/>
                <a:gd name="connsiteX3" fmla="*/ 1596572 w 5016571"/>
                <a:gd name="connsiteY3" fmla="*/ 1 h 3420000"/>
                <a:gd name="connsiteX4" fmla="*/ 5016571 w 5016571"/>
                <a:gd name="connsiteY4" fmla="*/ 3420000 h 3420000"/>
                <a:gd name="connsiteX5" fmla="*/ 1596572 w 5016571"/>
                <a:gd name="connsiteY5" fmla="*/ 3420000 h 3420000"/>
                <a:gd name="connsiteX6" fmla="*/ 1596571 w 5016571"/>
                <a:gd name="connsiteY6" fmla="*/ 3420000 h 3420000"/>
                <a:gd name="connsiteX7" fmla="*/ 0 w 5016571"/>
                <a:gd name="connsiteY7"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6571" h="3420000">
                  <a:moveTo>
                    <a:pt x="0" y="0"/>
                  </a:moveTo>
                  <a:lnTo>
                    <a:pt x="1596571" y="0"/>
                  </a:lnTo>
                  <a:lnTo>
                    <a:pt x="1596572" y="0"/>
                  </a:lnTo>
                  <a:lnTo>
                    <a:pt x="1596572" y="1"/>
                  </a:lnTo>
                  <a:lnTo>
                    <a:pt x="5016571" y="3420000"/>
                  </a:lnTo>
                  <a:lnTo>
                    <a:pt x="1596572" y="3420000"/>
                  </a:lnTo>
                  <a:lnTo>
                    <a:pt x="1596571" y="3420000"/>
                  </a:lnTo>
                  <a:lnTo>
                    <a:pt x="0" y="3420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10800000">
              <a:off x="6545945" y="2365828"/>
              <a:ext cx="5016571" cy="3420000"/>
            </a:xfrm>
            <a:custGeom>
              <a:avLst/>
              <a:gdLst>
                <a:gd name="connsiteX0" fmla="*/ 0 w 5016571"/>
                <a:gd name="connsiteY0" fmla="*/ 0 h 3420000"/>
                <a:gd name="connsiteX1" fmla="*/ 1596571 w 5016571"/>
                <a:gd name="connsiteY1" fmla="*/ 0 h 3420000"/>
                <a:gd name="connsiteX2" fmla="*/ 1596572 w 5016571"/>
                <a:gd name="connsiteY2" fmla="*/ 0 h 3420000"/>
                <a:gd name="connsiteX3" fmla="*/ 1596572 w 5016571"/>
                <a:gd name="connsiteY3" fmla="*/ 1 h 3420000"/>
                <a:gd name="connsiteX4" fmla="*/ 5016571 w 5016571"/>
                <a:gd name="connsiteY4" fmla="*/ 3420000 h 3420000"/>
                <a:gd name="connsiteX5" fmla="*/ 1596572 w 5016571"/>
                <a:gd name="connsiteY5" fmla="*/ 3420000 h 3420000"/>
                <a:gd name="connsiteX6" fmla="*/ 1596571 w 5016571"/>
                <a:gd name="connsiteY6" fmla="*/ 3420000 h 3420000"/>
                <a:gd name="connsiteX7" fmla="*/ 0 w 5016571"/>
                <a:gd name="connsiteY7"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6571" h="3420000">
                  <a:moveTo>
                    <a:pt x="0" y="0"/>
                  </a:moveTo>
                  <a:lnTo>
                    <a:pt x="1596571" y="0"/>
                  </a:lnTo>
                  <a:lnTo>
                    <a:pt x="1596572" y="0"/>
                  </a:lnTo>
                  <a:lnTo>
                    <a:pt x="1596572" y="1"/>
                  </a:lnTo>
                  <a:lnTo>
                    <a:pt x="5016571" y="3420000"/>
                  </a:lnTo>
                  <a:lnTo>
                    <a:pt x="1596572" y="3420000"/>
                  </a:lnTo>
                  <a:lnTo>
                    <a:pt x="1596571" y="3420000"/>
                  </a:lnTo>
                  <a:lnTo>
                    <a:pt x="0" y="3420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flipV="1">
              <a:off x="2334115" y="2365828"/>
              <a:ext cx="7474857" cy="3420000"/>
            </a:xfrm>
            <a:prstGeom prst="parallelogram">
              <a:avLst>
                <a:gd name="adj" fmla="val 10054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3677920" y="4331335"/>
            <a:ext cx="4817110" cy="417830"/>
          </a:xfrm>
          <a:prstGeom prst="rect">
            <a:avLst/>
          </a:prstGeom>
          <a:noFill/>
        </p:spPr>
        <p:txBody>
          <a:bodyPr wrap="square" rtlCol="0">
            <a:spAutoFit/>
          </a:bodyPr>
          <a:lstStyle/>
          <a:p>
            <a:pPr algn="ctr"/>
            <a:r>
              <a:rPr lang="zh-CN" altLang="en-US" sz="2000" b="1">
                <a:solidFill>
                  <a:schemeClr val="tx1">
                    <a:lumMod val="65000"/>
                    <a:lumOff val="35000"/>
                  </a:schemeClr>
                </a:solidFill>
                <a:latin typeface="微软雅黑" panose="020B0503020204020204" charset="-122"/>
                <a:ea typeface="微软雅黑" panose="020B0503020204020204" charset="-122"/>
                <a:sym typeface="+mn-ea"/>
              </a:rPr>
              <a:t>Click here to add your title</a:t>
            </a:r>
          </a:p>
        </p:txBody>
      </p:sp>
      <p:sp>
        <p:nvSpPr>
          <p:cNvPr id="15" name="文本框 14"/>
          <p:cNvSpPr txBox="1"/>
          <p:nvPr/>
        </p:nvSpPr>
        <p:spPr>
          <a:xfrm>
            <a:off x="595630" y="4855845"/>
            <a:ext cx="10982325" cy="1188720"/>
          </a:xfrm>
          <a:prstGeom prst="rect">
            <a:avLst/>
          </a:prstGeom>
          <a:noFill/>
        </p:spPr>
        <p:txBody>
          <a:bodyPr wrap="square" rtlCol="0">
            <a:spAutoFit/>
          </a:bodyPr>
          <a:lstStyle/>
          <a:p>
            <a:pPr algn="ctr" fontAlgn="auto">
              <a:lnSpc>
                <a:spcPct val="20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one indebted for others,while many people don't know how to cherish others.No one indebted for others,while many people don't know how to cherish others.No one indebted for others,while many people don't know how to cherish others.No one indebted for others,while many people don't know how to cherish others.</a:t>
            </a:r>
            <a:endParaRPr lang="zh-CN" altLang="en-US" sz="1600">
              <a:solidFill>
                <a:schemeClr val="tx1">
                  <a:lumMod val="65000"/>
                  <a:lumOff val="35000"/>
                </a:schemeClr>
              </a:solidFill>
              <a:latin typeface="微软雅黑" panose="020B0503020204020204" charset="-122"/>
              <a:ea typeface="微软雅黑" panose="020B0503020204020204" charset="-122"/>
            </a:endParaRPr>
          </a:p>
        </p:txBody>
      </p:sp>
      <p:sp>
        <p:nvSpPr>
          <p:cNvPr id="16" name="直角三角形 15"/>
          <p:cNvSpPr/>
          <p:nvPr/>
        </p:nvSpPr>
        <p:spPr>
          <a:xfrm rot="8100000">
            <a:off x="5770880" y="6537960"/>
            <a:ext cx="655320" cy="655320"/>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2"/>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9" dur="500"/>
                                        <p:tgtEl>
                                          <p:spTgt spid="4"/>
                                        </p:tgtEl>
                                      </p:cBhvr>
                                    </p:animEffect>
                                  </p:childTnLst>
                                </p:cTn>
                              </p:par>
                            </p:childTnLst>
                          </p:cTn>
                        </p:par>
                        <p:par>
                          <p:cTn id="10" fill="hold">
                            <p:stCondLst>
                              <p:cond delay="5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p:tgtEl>
                                          <p:spTgt spid="14"/>
                                        </p:tgtEl>
                                        <p:attrNameLst>
                                          <p:attrName>ppt_y</p:attrName>
                                        </p:attrNameLst>
                                      </p:cBhvr>
                                      <p:tavLst>
                                        <p:tav tm="0">
                                          <p:val>
                                            <p:strVal val="#ppt_y-#ppt_h*1.125000"/>
                                          </p:val>
                                        </p:tav>
                                        <p:tav tm="100000">
                                          <p:val>
                                            <p:strVal val="#ppt_y"/>
                                          </p:val>
                                        </p:tav>
                                      </p:tavLst>
                                    </p:anim>
                                    <p:animEffect transition="in" filter="wipe(down)">
                                      <p:cBhvr>
                                        <p:cTn id="14" dur="500"/>
                                        <p:tgtEl>
                                          <p:spTgt spid="14"/>
                                        </p:tgtEl>
                                      </p:cBhvr>
                                    </p:animEffect>
                                  </p:childTnLst>
                                </p:cTn>
                              </p:par>
                            </p:childTnLst>
                          </p:cTn>
                        </p:par>
                        <p:par>
                          <p:cTn id="15" fill="hold">
                            <p:stCondLst>
                              <p:cond delay="1000"/>
                            </p:stCondLst>
                            <p:childTnLst>
                              <p:par>
                                <p:cTn id="16" presetID="12" presetClass="entr" presetSubtype="4"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p:tgtEl>
                                          <p:spTgt spid="15"/>
                                        </p:tgtEl>
                                        <p:attrNameLst>
                                          <p:attrName>ppt_y</p:attrName>
                                        </p:attrNameLst>
                                      </p:cBhvr>
                                      <p:tavLst>
                                        <p:tav tm="0">
                                          <p:val>
                                            <p:strVal val="#ppt_y+#ppt_h*1.125000"/>
                                          </p:val>
                                        </p:tav>
                                        <p:tav tm="100000">
                                          <p:val>
                                            <p:strVal val="#ppt_y"/>
                                          </p:val>
                                        </p:tav>
                                      </p:tavLst>
                                    </p:anim>
                                    <p:animEffect transition="in" filter="wipe(up)">
                                      <p:cBhvr>
                                        <p:cTn id="19" dur="500"/>
                                        <p:tgtEl>
                                          <p:spTgt spid="15"/>
                                        </p:tgtEl>
                                      </p:cBhvr>
                                    </p:animEffect>
                                  </p:childTnLst>
                                </p:cTn>
                              </p:par>
                            </p:childTnLst>
                          </p:cTn>
                        </p:par>
                        <p:par>
                          <p:cTn id="20" fill="hold">
                            <p:stCondLst>
                              <p:cond delay="1500"/>
                            </p:stCondLst>
                            <p:childTnLst>
                              <p:par>
                                <p:cTn id="21" presetID="22" presetClass="entr" presetSubtype="4"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3236686" y="2293257"/>
            <a:ext cx="4397828" cy="4550228"/>
          </a:xfrm>
          <a:prstGeom prst="parallelogram">
            <a:avLst>
              <a:gd name="adj" fmla="val 33581"/>
            </a:avLst>
          </a:prstGeom>
          <a:blipFill rotWithShape="1">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6516915" y="0"/>
            <a:ext cx="5660571" cy="6860469"/>
          </a:xfrm>
          <a:custGeom>
            <a:avLst/>
            <a:gdLst>
              <a:gd name="connsiteX0" fmla="*/ 2285746 w 5660571"/>
              <a:gd name="connsiteY0" fmla="*/ 0 h 6860469"/>
              <a:gd name="connsiteX1" fmla="*/ 5660571 w 5660571"/>
              <a:gd name="connsiteY1" fmla="*/ 0 h 6860469"/>
              <a:gd name="connsiteX2" fmla="*/ 5660571 w 5660571"/>
              <a:gd name="connsiteY2" fmla="*/ 6840000 h 6860469"/>
              <a:gd name="connsiteX3" fmla="*/ 2286596 w 5660571"/>
              <a:gd name="connsiteY3" fmla="*/ 6840000 h 6860469"/>
              <a:gd name="connsiteX4" fmla="*/ 2286596 w 5660571"/>
              <a:gd name="connsiteY4" fmla="*/ 6860469 h 6860469"/>
              <a:gd name="connsiteX5" fmla="*/ 0 w 5660571"/>
              <a:gd name="connsiteY5" fmla="*/ 6860469 h 6860469"/>
              <a:gd name="connsiteX6" fmla="*/ 2285746 w 5660571"/>
              <a:gd name="connsiteY6" fmla="*/ 23012 h 686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0571" h="6860469">
                <a:moveTo>
                  <a:pt x="2285746" y="0"/>
                </a:moveTo>
                <a:lnTo>
                  <a:pt x="5660571" y="0"/>
                </a:lnTo>
                <a:lnTo>
                  <a:pt x="5660571" y="6840000"/>
                </a:lnTo>
                <a:lnTo>
                  <a:pt x="2286596" y="6840000"/>
                </a:lnTo>
                <a:lnTo>
                  <a:pt x="2286596" y="6860469"/>
                </a:lnTo>
                <a:lnTo>
                  <a:pt x="0" y="6860469"/>
                </a:lnTo>
                <a:lnTo>
                  <a:pt x="2285746" y="23012"/>
                </a:lnTo>
                <a:close/>
              </a:path>
            </a:pathLst>
          </a:custGeom>
          <a:blipFill rotWithShape="1">
            <a:blip r:embed="rId4"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6107608" y="0"/>
            <a:ext cx="2706660" cy="6869468"/>
          </a:xfrm>
          <a:custGeom>
            <a:avLst/>
            <a:gdLst>
              <a:gd name="connsiteX0" fmla="*/ 1654658 w 2007910"/>
              <a:gd name="connsiteY0" fmla="*/ 0 h 6869468"/>
              <a:gd name="connsiteX1" fmla="*/ 2007910 w 2007910"/>
              <a:gd name="connsiteY1" fmla="*/ 0 h 6869468"/>
              <a:gd name="connsiteX2" fmla="*/ 353252 w 2007910"/>
              <a:gd name="connsiteY2" fmla="*/ 6869468 h 6869468"/>
              <a:gd name="connsiteX3" fmla="*/ 0 w 2007910"/>
              <a:gd name="connsiteY3" fmla="*/ 6869468 h 6869468"/>
            </a:gdLst>
            <a:ahLst/>
            <a:cxnLst>
              <a:cxn ang="0">
                <a:pos x="connsiteX0" y="connsiteY0"/>
              </a:cxn>
              <a:cxn ang="0">
                <a:pos x="connsiteX1" y="connsiteY1"/>
              </a:cxn>
              <a:cxn ang="0">
                <a:pos x="connsiteX2" y="connsiteY2"/>
              </a:cxn>
              <a:cxn ang="0">
                <a:pos x="connsiteX3" y="connsiteY3"/>
              </a:cxn>
            </a:cxnLst>
            <a:rect l="l" t="t" r="r" b="b"/>
            <a:pathLst>
              <a:path w="2007910" h="6869468">
                <a:moveTo>
                  <a:pt x="1654658" y="0"/>
                </a:moveTo>
                <a:lnTo>
                  <a:pt x="2007910" y="0"/>
                </a:lnTo>
                <a:lnTo>
                  <a:pt x="353252" y="6869468"/>
                </a:lnTo>
                <a:lnTo>
                  <a:pt x="0" y="6869468"/>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0" y="-11469"/>
            <a:ext cx="8340992" cy="2307771"/>
          </a:xfrm>
          <a:custGeom>
            <a:avLst/>
            <a:gdLst>
              <a:gd name="connsiteX0" fmla="*/ 0 w 8340992"/>
              <a:gd name="connsiteY0" fmla="*/ 0 h 2307771"/>
              <a:gd name="connsiteX1" fmla="*/ 8340992 w 8340992"/>
              <a:gd name="connsiteY1" fmla="*/ 0 h 2307771"/>
              <a:gd name="connsiteX2" fmla="*/ 7591672 w 8340992"/>
              <a:gd name="connsiteY2" fmla="*/ 2307771 h 2307771"/>
              <a:gd name="connsiteX3" fmla="*/ 0 w 8340992"/>
              <a:gd name="connsiteY3" fmla="*/ 2307771 h 2307771"/>
              <a:gd name="connsiteX4" fmla="*/ 0 w 8340992"/>
              <a:gd name="connsiteY4" fmla="*/ 0 h 230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0992" h="2307771">
                <a:moveTo>
                  <a:pt x="0" y="0"/>
                </a:moveTo>
                <a:lnTo>
                  <a:pt x="8340992" y="0"/>
                </a:lnTo>
                <a:lnTo>
                  <a:pt x="7591672" y="2307771"/>
                </a:lnTo>
                <a:lnTo>
                  <a:pt x="0" y="2307771"/>
                </a:lnTo>
                <a:lnTo>
                  <a:pt x="0"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650961" y="638631"/>
            <a:ext cx="92891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9115" y="738505"/>
            <a:ext cx="2934970" cy="1005840"/>
          </a:xfrm>
          <a:prstGeom prst="rect">
            <a:avLst/>
          </a:prstGeom>
          <a:noFill/>
        </p:spPr>
        <p:txBody>
          <a:bodyPr wrap="square" rtlCol="0">
            <a:spAutoFit/>
          </a:bodyPr>
          <a:lstStyle/>
          <a:p>
            <a:pPr algn="l">
              <a:lnSpc>
                <a:spcPct val="150000"/>
              </a:lnSpc>
            </a:pPr>
            <a:r>
              <a:rPr lang="zh-CN" altLang="en-US" sz="2000" b="1">
                <a:solidFill>
                  <a:schemeClr val="bg1"/>
                </a:solidFill>
                <a:latin typeface="微软雅黑" panose="020B0503020204020204" charset="-122"/>
                <a:ea typeface="微软雅黑" panose="020B0503020204020204" charset="-122"/>
                <a:sym typeface="+mn-ea"/>
              </a:rPr>
              <a:t>Click here to add your title</a:t>
            </a:r>
            <a:endParaRPr lang="zh-CN" altLang="en-US" sz="2000" b="1" dirty="0">
              <a:solidFill>
                <a:schemeClr val="bg1"/>
              </a:solidFill>
              <a:latin typeface="微软雅黑" panose="020B0503020204020204" charset="-122"/>
              <a:ea typeface="微软雅黑" panose="020B0503020204020204" charset="-122"/>
              <a:sym typeface="+mn-ea"/>
            </a:endParaRPr>
          </a:p>
        </p:txBody>
      </p:sp>
      <p:sp>
        <p:nvSpPr>
          <p:cNvPr id="16" name="矩形 15"/>
          <p:cNvSpPr/>
          <p:nvPr/>
        </p:nvSpPr>
        <p:spPr>
          <a:xfrm>
            <a:off x="539256" y="3078228"/>
            <a:ext cx="3278001" cy="1920240"/>
          </a:xfrm>
          <a:prstGeom prst="rect">
            <a:avLst/>
          </a:prstGeom>
        </p:spPr>
        <p:txBody>
          <a:bodyPr wrap="square">
            <a:spAutoFit/>
          </a:bodyPr>
          <a:lstStyle/>
          <a:p>
            <a:pPr algn="l">
              <a:lnSpc>
                <a:spcPct val="200000"/>
              </a:lnSpc>
            </a:pPr>
            <a:r>
              <a:rPr sz="1200" dirty="0">
                <a:solidFill>
                  <a:schemeClr val="tx1">
                    <a:lumMod val="65000"/>
                    <a:lumOff val="35000"/>
                  </a:schemeClr>
                </a:solidFill>
                <a:latin typeface="微软雅黑" panose="020B0503020204020204" charset="-122"/>
                <a:ea typeface="微软雅黑" panose="020B0503020204020204" charset="-122"/>
                <a:sym typeface="+mn-ea"/>
              </a:rPr>
              <a:t>No one indebted for others,while many people don't know how to cherish others.No one indebted for others,while many people don't know how to cherish others.</a:t>
            </a:r>
            <a:endParaRPr lang="zh-CN" altLang="en-US" sz="1200" spc="20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2"/>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9" dur="500"/>
                                        <p:tgtEl>
                                          <p:spTgt spid="1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p:tgtEl>
                                          <p:spTgt spid="15"/>
                                        </p:tgtEl>
                                        <p:attrNameLst>
                                          <p:attrName>ppt_y</p:attrName>
                                        </p:attrNameLst>
                                      </p:cBhvr>
                                      <p:tavLst>
                                        <p:tav tm="0">
                                          <p:val>
                                            <p:strVal val="#ppt_y+#ppt_h*1.125000"/>
                                          </p:val>
                                        </p:tav>
                                        <p:tav tm="100000">
                                          <p:val>
                                            <p:strVal val="#ppt_y"/>
                                          </p:val>
                                        </p:tav>
                                      </p:tavLst>
                                    </p:anim>
                                    <p:animEffect transition="in" filter="wipe(up)">
                                      <p:cBhvr>
                                        <p:cTn id="18" dur="500"/>
                                        <p:tgtEl>
                                          <p:spTgt spid="15"/>
                                        </p:tgtEl>
                                      </p:cBhvr>
                                    </p:animEffect>
                                  </p:childTnLst>
                                </p:cTn>
                              </p:par>
                            </p:childTnLst>
                          </p:cTn>
                        </p:par>
                        <p:par>
                          <p:cTn id="19" fill="hold">
                            <p:stCondLst>
                              <p:cond delay="1500"/>
                            </p:stCondLst>
                            <p:childTnLst>
                              <p:par>
                                <p:cTn id="20" presetID="14" presetClass="entr" presetSubtype="5"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vertical)">
                                      <p:cBhvr>
                                        <p:cTn id="22" dur="500"/>
                                        <p:tgtEl>
                                          <p:spTgt spid="4"/>
                                        </p:tgtEl>
                                      </p:cBhvr>
                                    </p:animEffect>
                                  </p:childTnLst>
                                </p:cTn>
                              </p:par>
                            </p:childTnLst>
                          </p:cTn>
                        </p:par>
                        <p:par>
                          <p:cTn id="23" fill="hold">
                            <p:stCondLst>
                              <p:cond delay="2000"/>
                            </p:stCondLst>
                            <p:childTnLst>
                              <p:par>
                                <p:cTn id="24" presetID="42"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anim calcmode="lin" valueType="num">
                                      <p:cBhvr>
                                        <p:cTn id="27" dur="500" fill="hold"/>
                                        <p:tgtEl>
                                          <p:spTgt spid="16"/>
                                        </p:tgtEl>
                                        <p:attrNameLst>
                                          <p:attrName>ppt_x</p:attrName>
                                        </p:attrNameLst>
                                      </p:cBhvr>
                                      <p:tavLst>
                                        <p:tav tm="0">
                                          <p:val>
                                            <p:strVal val="#ppt_x"/>
                                          </p:val>
                                        </p:tav>
                                        <p:tav tm="100000">
                                          <p:val>
                                            <p:strVal val="#ppt_x"/>
                                          </p:val>
                                        </p:tav>
                                      </p:tavLst>
                                    </p:anim>
                                    <p:anim calcmode="lin" valueType="num">
                                      <p:cBhvr>
                                        <p:cTn id="28" dur="500" fill="hold"/>
                                        <p:tgtEl>
                                          <p:spTgt spid="16"/>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500"/>
                                        <p:tgtEl>
                                          <p:spTgt spid="9"/>
                                        </p:tgtEl>
                                      </p:cBhvr>
                                    </p:animEffect>
                                  </p:childTnLst>
                                </p:cTn>
                              </p:par>
                            </p:childTnLst>
                          </p:cTn>
                        </p:par>
                        <p:par>
                          <p:cTn id="33" fill="hold">
                            <p:stCondLst>
                              <p:cond delay="3000"/>
                            </p:stCondLst>
                            <p:childTnLst>
                              <p:par>
                                <p:cTn id="34" presetID="18" presetClass="entr" presetSubtype="6"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strips(downRight)">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3" grpId="0" animBg="1"/>
      <p:bldP spid="15"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9" name="组合 48"/>
          <p:cNvGrpSpPr/>
          <p:nvPr/>
        </p:nvGrpSpPr>
        <p:grpSpPr>
          <a:xfrm>
            <a:off x="216535" y="264160"/>
            <a:ext cx="11758930" cy="6329680"/>
            <a:chOff x="341" y="416"/>
            <a:chExt cx="18518" cy="9968"/>
          </a:xfrm>
        </p:grpSpPr>
        <p:sp>
          <p:nvSpPr>
            <p:cNvPr id="35" name="矩形 34"/>
            <p:cNvSpPr/>
            <p:nvPr/>
          </p:nvSpPr>
          <p:spPr>
            <a:xfrm>
              <a:off x="342" y="416"/>
              <a:ext cx="18517" cy="9968"/>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41" y="416"/>
              <a:ext cx="18517" cy="9968"/>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 33"/>
          <p:cNvSpPr/>
          <p:nvPr/>
        </p:nvSpPr>
        <p:spPr>
          <a:xfrm>
            <a:off x="116840" y="148590"/>
            <a:ext cx="11958320" cy="656082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p:nvGrpSpPr>
        <p:grpSpPr>
          <a:xfrm>
            <a:off x="1092835" y="1082675"/>
            <a:ext cx="10010775" cy="4627245"/>
            <a:chOff x="1721" y="1705"/>
            <a:chExt cx="15765" cy="7287"/>
          </a:xfrm>
        </p:grpSpPr>
        <p:cxnSp>
          <p:nvCxnSpPr>
            <p:cNvPr id="36" name="肘形连接符 35"/>
            <p:cNvCxnSpPr/>
            <p:nvPr/>
          </p:nvCxnSpPr>
          <p:spPr>
            <a:xfrm flipV="1">
              <a:off x="1743" y="1741"/>
              <a:ext cx="1739" cy="742"/>
            </a:xfrm>
            <a:prstGeom prst="bentConnector3">
              <a:avLst>
                <a:gd name="adj1" fmla="val -197"/>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肘形连接符 36"/>
            <p:cNvCxnSpPr/>
            <p:nvPr/>
          </p:nvCxnSpPr>
          <p:spPr>
            <a:xfrm>
              <a:off x="15771" y="1705"/>
              <a:ext cx="1715" cy="779"/>
            </a:xfrm>
            <a:prstGeom prst="bentConnector3">
              <a:avLst>
                <a:gd name="adj1" fmla="val 100894"/>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肘形连接符 37"/>
            <p:cNvCxnSpPr/>
            <p:nvPr/>
          </p:nvCxnSpPr>
          <p:spPr>
            <a:xfrm>
              <a:off x="1721" y="8177"/>
              <a:ext cx="1839" cy="815"/>
            </a:xfrm>
            <a:prstGeom prst="bentConnector3">
              <a:avLst>
                <a:gd name="adj1" fmla="val -1004"/>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肘形连接符 40"/>
            <p:cNvCxnSpPr/>
            <p:nvPr/>
          </p:nvCxnSpPr>
          <p:spPr>
            <a:xfrm flipV="1">
              <a:off x="15578" y="8000"/>
              <a:ext cx="1908" cy="992"/>
            </a:xfrm>
            <a:prstGeom prst="bentConnector3">
              <a:avLst>
                <a:gd name="adj1" fmla="val 99174"/>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2036023" y="3419948"/>
            <a:ext cx="8120568" cy="17524"/>
          </a:xfrm>
          <a:prstGeom prst="line">
            <a:avLst/>
          </a:prstGeom>
          <a:ln w="15875">
            <a:solidFill>
              <a:schemeClr val="bg1"/>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40" name="文本框 39"/>
          <p:cNvSpPr txBox="1"/>
          <p:nvPr/>
        </p:nvSpPr>
        <p:spPr>
          <a:xfrm>
            <a:off x="2299970" y="1577340"/>
            <a:ext cx="7591425" cy="87439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zh-CN" sz="4800" b="1">
                <a:solidFill>
                  <a:schemeClr val="bg1"/>
                </a:solidFill>
                <a:latin typeface="微软雅黑" panose="020B0503020204020204" charset="-122"/>
                <a:ea typeface="微软雅黑" panose="020B0503020204020204" charset="-122"/>
              </a:rPr>
              <a:t>Thank you for watching</a:t>
            </a:r>
          </a:p>
        </p:txBody>
      </p:sp>
      <p:sp>
        <p:nvSpPr>
          <p:cNvPr id="43" name="文本框 42"/>
          <p:cNvSpPr txBox="1"/>
          <p:nvPr/>
        </p:nvSpPr>
        <p:spPr>
          <a:xfrm>
            <a:off x="3288030" y="2576195"/>
            <a:ext cx="5616575" cy="48323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2400">
                <a:solidFill>
                  <a:schemeClr val="bg1"/>
                </a:solidFill>
                <a:latin typeface="微软雅黑" panose="020B0503020204020204" charset="-122"/>
                <a:ea typeface="微软雅黑" panose="020B0503020204020204" charset="-122"/>
              </a:rPr>
              <a:t>Miracles happen every day.</a:t>
            </a:r>
          </a:p>
        </p:txBody>
      </p:sp>
      <p:sp>
        <p:nvSpPr>
          <p:cNvPr id="46" name="圆角矩形 45"/>
          <p:cNvSpPr/>
          <p:nvPr/>
        </p:nvSpPr>
        <p:spPr>
          <a:xfrm>
            <a:off x="5345430" y="5080000"/>
            <a:ext cx="1500505" cy="36068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lumMod val="65000"/>
                    <a:lumOff val="35000"/>
                  </a:schemeClr>
                </a:solidFill>
                <a:latin typeface="微软雅黑" panose="020B0503020204020204" charset="-122"/>
                <a:ea typeface="微软雅黑" panose="020B0503020204020204" charset="-122"/>
              </a:rPr>
              <a:t>END</a:t>
            </a:r>
          </a:p>
        </p:txBody>
      </p:sp>
      <p:sp>
        <p:nvSpPr>
          <p:cNvPr id="2050" name="房子"/>
          <p:cNvSpPr/>
          <p:nvPr/>
        </p:nvSpPr>
        <p:spPr bwMode="auto">
          <a:xfrm>
            <a:off x="5003165" y="3954145"/>
            <a:ext cx="342265" cy="342265"/>
          </a:xfrm>
          <a:custGeom>
            <a:avLst/>
            <a:gdLst>
              <a:gd name="T0" fmla="*/ 872946 w 11917986"/>
              <a:gd name="T1" fmla="*/ 339013 h 12292012"/>
              <a:gd name="T2" fmla="*/ 1549791 w 11917986"/>
              <a:gd name="T3" fmla="*/ 1087299 h 12292012"/>
              <a:gd name="T4" fmla="*/ 1576711 w 11917986"/>
              <a:gd name="T5" fmla="*/ 1194511 h 12292012"/>
              <a:gd name="T6" fmla="*/ 1576711 w 11917986"/>
              <a:gd name="T7" fmla="*/ 1729472 h 12292012"/>
              <a:gd name="T8" fmla="*/ 1522871 w 11917986"/>
              <a:gd name="T9" fmla="*/ 1800397 h 12292012"/>
              <a:gd name="T10" fmla="*/ 1006447 w 11917986"/>
              <a:gd name="T11" fmla="*/ 1800397 h 12292012"/>
              <a:gd name="T12" fmla="*/ 1006447 w 11917986"/>
              <a:gd name="T13" fmla="*/ 1319317 h 12292012"/>
              <a:gd name="T14" fmla="*/ 721864 w 11917986"/>
              <a:gd name="T15" fmla="*/ 1319317 h 12292012"/>
              <a:gd name="T16" fmla="*/ 721864 w 11917986"/>
              <a:gd name="T17" fmla="*/ 1800397 h 12292012"/>
              <a:gd name="T18" fmla="*/ 204891 w 11917986"/>
              <a:gd name="T19" fmla="*/ 1800397 h 12292012"/>
              <a:gd name="T20" fmla="*/ 151600 w 11917986"/>
              <a:gd name="T21" fmla="*/ 1729472 h 12292012"/>
              <a:gd name="T22" fmla="*/ 151600 w 11917986"/>
              <a:gd name="T23" fmla="*/ 1194511 h 12292012"/>
              <a:gd name="T24" fmla="*/ 196101 w 11917986"/>
              <a:gd name="T25" fmla="*/ 1087299 h 12292012"/>
              <a:gd name="T26" fmla="*/ 872946 w 11917986"/>
              <a:gd name="T27" fmla="*/ 339013 h 12292012"/>
              <a:gd name="T28" fmla="*/ 1353567 w 11917986"/>
              <a:gd name="T29" fmla="*/ 196246 h 12292012"/>
              <a:gd name="T30" fmla="*/ 1532224 w 11917986"/>
              <a:gd name="T31" fmla="*/ 196246 h 12292012"/>
              <a:gd name="T32" fmla="*/ 1585546 w 11917986"/>
              <a:gd name="T33" fmla="*/ 249568 h 12292012"/>
              <a:gd name="T34" fmla="*/ 1585546 w 11917986"/>
              <a:gd name="T35" fmla="*/ 677794 h 12292012"/>
              <a:gd name="T36" fmla="*/ 1300245 w 11917986"/>
              <a:gd name="T37" fmla="*/ 339171 h 12292012"/>
              <a:gd name="T38" fmla="*/ 1300245 w 11917986"/>
              <a:gd name="T39" fmla="*/ 249568 h 12292012"/>
              <a:gd name="T40" fmla="*/ 1353567 w 11917986"/>
              <a:gd name="T41" fmla="*/ 196246 h 12292012"/>
              <a:gd name="T42" fmla="*/ 872917 w 11917986"/>
              <a:gd name="T43" fmla="*/ 0 h 12292012"/>
              <a:gd name="T44" fmla="*/ 939940 w 11917986"/>
              <a:gd name="T45" fmla="*/ 30233 h 12292012"/>
              <a:gd name="T46" fmla="*/ 1723338 w 11917986"/>
              <a:gd name="T47" fmla="*/ 921827 h 12292012"/>
              <a:gd name="T48" fmla="*/ 1715647 w 11917986"/>
              <a:gd name="T49" fmla="*/ 1047156 h 12292012"/>
              <a:gd name="T50" fmla="*/ 1656864 w 11917986"/>
              <a:gd name="T51" fmla="*/ 1069693 h 12292012"/>
              <a:gd name="T52" fmla="*/ 1589842 w 11917986"/>
              <a:gd name="T53" fmla="*/ 1039460 h 12292012"/>
              <a:gd name="T54" fmla="*/ 872917 w 11917986"/>
              <a:gd name="T55" fmla="*/ 224273 h 12292012"/>
              <a:gd name="T56" fmla="*/ 155993 w 11917986"/>
              <a:gd name="T57" fmla="*/ 1039460 h 12292012"/>
              <a:gd name="T58" fmla="*/ 30188 w 11917986"/>
              <a:gd name="T59" fmla="*/ 1047156 h 12292012"/>
              <a:gd name="T60" fmla="*/ 22497 w 11917986"/>
              <a:gd name="T61" fmla="*/ 921827 h 12292012"/>
              <a:gd name="T62" fmla="*/ 805894 w 11917986"/>
              <a:gd name="T63" fmla="*/ 30233 h 12292012"/>
              <a:gd name="T64" fmla="*/ 872917 w 11917986"/>
              <a:gd name="T65" fmla="*/ 0 h 122920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917986" h="12292012">
                <a:moveTo>
                  <a:pt x="5959945" y="2314575"/>
                </a:moveTo>
                <a:cubicBezTo>
                  <a:pt x="5959945" y="2314575"/>
                  <a:pt x="5959945" y="2314575"/>
                  <a:pt x="10581031" y="7423414"/>
                </a:cubicBezTo>
                <a:cubicBezTo>
                  <a:pt x="10764825" y="7667406"/>
                  <a:pt x="10764825" y="7888878"/>
                  <a:pt x="10764825" y="8155392"/>
                </a:cubicBezTo>
                <a:cubicBezTo>
                  <a:pt x="10764825" y="8155392"/>
                  <a:pt x="10764825" y="8155392"/>
                  <a:pt x="10764825" y="11807780"/>
                </a:cubicBezTo>
                <a:cubicBezTo>
                  <a:pt x="10764825" y="12074296"/>
                  <a:pt x="10599785" y="12292012"/>
                  <a:pt x="10397237" y="12292012"/>
                </a:cubicBezTo>
                <a:cubicBezTo>
                  <a:pt x="10397237" y="12292012"/>
                  <a:pt x="10397237" y="12292012"/>
                  <a:pt x="6871409" y="12292012"/>
                </a:cubicBezTo>
                <a:cubicBezTo>
                  <a:pt x="6871409" y="12292012"/>
                  <a:pt x="6871409" y="12292012"/>
                  <a:pt x="6871409" y="9007492"/>
                </a:cubicBezTo>
                <a:cubicBezTo>
                  <a:pt x="6871409" y="9007492"/>
                  <a:pt x="6871409" y="9007492"/>
                  <a:pt x="4928451" y="9007492"/>
                </a:cubicBezTo>
                <a:cubicBezTo>
                  <a:pt x="4928451" y="9007492"/>
                  <a:pt x="4928451" y="9007492"/>
                  <a:pt x="4928451" y="12292012"/>
                </a:cubicBezTo>
                <a:cubicBezTo>
                  <a:pt x="4928451" y="12292012"/>
                  <a:pt x="4928451" y="12292012"/>
                  <a:pt x="1398872" y="12292012"/>
                </a:cubicBezTo>
                <a:cubicBezTo>
                  <a:pt x="1196324" y="12292012"/>
                  <a:pt x="1035036" y="12074296"/>
                  <a:pt x="1035036" y="11807780"/>
                </a:cubicBezTo>
                <a:cubicBezTo>
                  <a:pt x="1035036" y="11807780"/>
                  <a:pt x="1035036" y="11807780"/>
                  <a:pt x="1035036" y="8155392"/>
                </a:cubicBezTo>
                <a:cubicBezTo>
                  <a:pt x="1035036" y="7888878"/>
                  <a:pt x="1155064" y="7667406"/>
                  <a:pt x="1338857" y="7423414"/>
                </a:cubicBezTo>
                <a:cubicBezTo>
                  <a:pt x="1338857" y="7423414"/>
                  <a:pt x="1338857" y="7423414"/>
                  <a:pt x="5959945" y="2314575"/>
                </a:cubicBezTo>
                <a:close/>
                <a:moveTo>
                  <a:pt x="9241337" y="1339850"/>
                </a:moveTo>
                <a:cubicBezTo>
                  <a:pt x="10461097" y="1339850"/>
                  <a:pt x="10461097" y="1339850"/>
                  <a:pt x="10461097" y="1339850"/>
                </a:cubicBezTo>
                <a:cubicBezTo>
                  <a:pt x="10660013" y="1339850"/>
                  <a:pt x="10825149" y="1504986"/>
                  <a:pt x="10825149" y="1703900"/>
                </a:cubicBezTo>
                <a:cubicBezTo>
                  <a:pt x="10825149" y="4627564"/>
                  <a:pt x="10825149" y="4627564"/>
                  <a:pt x="10825149" y="4627564"/>
                </a:cubicBezTo>
                <a:lnTo>
                  <a:pt x="8877285" y="2315655"/>
                </a:lnTo>
                <a:cubicBezTo>
                  <a:pt x="8877285" y="1703900"/>
                  <a:pt x="8877285" y="1703900"/>
                  <a:pt x="8877285" y="1703900"/>
                </a:cubicBezTo>
                <a:cubicBezTo>
                  <a:pt x="8877285" y="1504986"/>
                  <a:pt x="9042423" y="1339850"/>
                  <a:pt x="9241337" y="1339850"/>
                </a:cubicBezTo>
                <a:close/>
                <a:moveTo>
                  <a:pt x="5959749" y="0"/>
                </a:moveTo>
                <a:cubicBezTo>
                  <a:pt x="6136033" y="0"/>
                  <a:pt x="6301067" y="75059"/>
                  <a:pt x="6417339" y="206411"/>
                </a:cubicBezTo>
                <a:cubicBezTo>
                  <a:pt x="11765905" y="6293672"/>
                  <a:pt x="11765905" y="6293672"/>
                  <a:pt x="11765905" y="6293672"/>
                </a:cubicBezTo>
                <a:cubicBezTo>
                  <a:pt x="11987197" y="6545118"/>
                  <a:pt x="11964693" y="6927916"/>
                  <a:pt x="11713393" y="7149340"/>
                </a:cubicBezTo>
                <a:cubicBezTo>
                  <a:pt x="11597121" y="7250668"/>
                  <a:pt x="11454593" y="7303210"/>
                  <a:pt x="11312065" y="7303210"/>
                </a:cubicBezTo>
                <a:cubicBezTo>
                  <a:pt x="11143281" y="7303210"/>
                  <a:pt x="10974497" y="7231904"/>
                  <a:pt x="10854473" y="7096800"/>
                </a:cubicBezTo>
                <a:cubicBezTo>
                  <a:pt x="5959749" y="1531197"/>
                  <a:pt x="5959749" y="1531197"/>
                  <a:pt x="5959749" y="1531197"/>
                </a:cubicBezTo>
                <a:cubicBezTo>
                  <a:pt x="1065024" y="7096800"/>
                  <a:pt x="1065024" y="7096800"/>
                  <a:pt x="1065024" y="7096800"/>
                </a:cubicBezTo>
                <a:cubicBezTo>
                  <a:pt x="843730" y="7348246"/>
                  <a:pt x="461154" y="7370764"/>
                  <a:pt x="206103" y="7149340"/>
                </a:cubicBezTo>
                <a:cubicBezTo>
                  <a:pt x="-45197" y="6927916"/>
                  <a:pt x="-71452" y="6545118"/>
                  <a:pt x="153593" y="6293672"/>
                </a:cubicBezTo>
                <a:cubicBezTo>
                  <a:pt x="5502157" y="206411"/>
                  <a:pt x="5502157" y="206411"/>
                  <a:pt x="5502157" y="206411"/>
                </a:cubicBezTo>
                <a:cubicBezTo>
                  <a:pt x="5618431" y="75059"/>
                  <a:pt x="5783463" y="0"/>
                  <a:pt x="5959749" y="0"/>
                </a:cubicBezTo>
                <a:close/>
              </a:path>
            </a:pathLst>
          </a:custGeom>
          <a:solidFill>
            <a:schemeClr val="bg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47" name="文本框 46"/>
          <p:cNvSpPr txBox="1"/>
          <p:nvPr/>
        </p:nvSpPr>
        <p:spPr>
          <a:xfrm>
            <a:off x="5441950" y="3954145"/>
            <a:ext cx="2571115" cy="384810"/>
          </a:xfrm>
          <a:prstGeom prst="rect">
            <a:avLst/>
          </a:prstGeom>
          <a:noFill/>
          <a:effectLst>
            <a:outerShdw blurRad="50800" dist="38100" dir="2700000" algn="tl" rotWithShape="0">
              <a:prstClr val="black">
                <a:alpha val="40000"/>
              </a:prstClr>
            </a:outerShdw>
          </a:effectLst>
        </p:spPr>
        <p:txBody>
          <a:bodyPr wrap="square" rtlCol="0">
            <a:spAutoFit/>
          </a:bodyPr>
          <a:lstStyle/>
          <a:p>
            <a:pPr algn="l"/>
            <a:r>
              <a:rPr lang="en-US" altLang="zh-CN">
                <a:solidFill>
                  <a:schemeClr val="bg1"/>
                </a:solidFill>
                <a:latin typeface="微软雅黑" panose="020B0503020204020204" charset="-122"/>
                <a:ea typeface="微软雅黑" panose="020B0503020204020204" charset="-122"/>
              </a:rPr>
              <a:t>N</a:t>
            </a:r>
            <a:r>
              <a:rPr lang="zh-CN" altLang="en-US">
                <a:solidFill>
                  <a:schemeClr val="bg1"/>
                </a:solidFill>
                <a:latin typeface="微软雅黑" panose="020B0503020204020204" charset="-122"/>
                <a:ea typeface="微软雅黑" panose="020B0503020204020204" charset="-122"/>
              </a:rPr>
              <a:t>ame of company</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edge">
                                      <p:cBhvr>
                                        <p:cTn id="7" dur="500"/>
                                        <p:tgtEl>
                                          <p:spTgt spid="34"/>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strips(downLeft)">
                                      <p:cBhvr>
                                        <p:cTn id="11" dur="500"/>
                                        <p:tgtEl>
                                          <p:spTgt spid="49"/>
                                        </p:tgtEl>
                                      </p:cBhvr>
                                    </p:animEffect>
                                  </p:childTnLst>
                                </p:cTn>
                              </p:par>
                            </p:childTnLst>
                          </p:cTn>
                        </p:par>
                        <p:par>
                          <p:cTn id="12" fill="hold">
                            <p:stCondLst>
                              <p:cond delay="1000"/>
                            </p:stCondLst>
                            <p:childTnLst>
                              <p:par>
                                <p:cTn id="13" presetID="17" presetClass="entr" presetSubtype="10" fill="hold" nodeType="after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strVal val="#ppt_h"/>
                                          </p:val>
                                        </p:tav>
                                        <p:tav tm="100000">
                                          <p:val>
                                            <p:strVal val="#ppt_h"/>
                                          </p:val>
                                        </p:tav>
                                      </p:tavLst>
                                    </p:anim>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additive="base">
                                        <p:cTn id="20" dur="500"/>
                                        <p:tgtEl>
                                          <p:spTgt spid="40"/>
                                        </p:tgtEl>
                                        <p:attrNameLst>
                                          <p:attrName>ppt_y</p:attrName>
                                        </p:attrNameLst>
                                      </p:cBhvr>
                                      <p:tavLst>
                                        <p:tav tm="0">
                                          <p:val>
                                            <p:strVal val="#ppt_y+#ppt_h*1.125000"/>
                                          </p:val>
                                        </p:tav>
                                        <p:tav tm="100000">
                                          <p:val>
                                            <p:strVal val="#ppt_y"/>
                                          </p:val>
                                        </p:tav>
                                      </p:tavLst>
                                    </p:anim>
                                    <p:animEffect transition="in" filter="wipe(up)">
                                      <p:cBhvr>
                                        <p:cTn id="21" dur="500"/>
                                        <p:tgtEl>
                                          <p:spTgt spid="40"/>
                                        </p:tgtEl>
                                      </p:cBhvr>
                                    </p:animEffect>
                                  </p:childTnLst>
                                </p:cTn>
                              </p:par>
                            </p:childTnLst>
                          </p:cTn>
                        </p:par>
                        <p:par>
                          <p:cTn id="22" fill="hold">
                            <p:stCondLst>
                              <p:cond delay="2000"/>
                            </p:stCondLst>
                            <p:childTnLst>
                              <p:par>
                                <p:cTn id="23" presetID="12" presetClass="entr" presetSubtype="4"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p:tgtEl>
                                          <p:spTgt spid="43"/>
                                        </p:tgtEl>
                                        <p:attrNameLst>
                                          <p:attrName>ppt_y</p:attrName>
                                        </p:attrNameLst>
                                      </p:cBhvr>
                                      <p:tavLst>
                                        <p:tav tm="0">
                                          <p:val>
                                            <p:strVal val="#ppt_y+#ppt_h*1.125000"/>
                                          </p:val>
                                        </p:tav>
                                        <p:tav tm="100000">
                                          <p:val>
                                            <p:strVal val="#ppt_y"/>
                                          </p:val>
                                        </p:tav>
                                      </p:tavLst>
                                    </p:anim>
                                    <p:animEffect transition="in" filter="wipe(up)">
                                      <p:cBhvr>
                                        <p:cTn id="26" dur="500"/>
                                        <p:tgtEl>
                                          <p:spTgt spid="43"/>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wipe(left)">
                                      <p:cBhvr>
                                        <p:cTn id="30" dur="500"/>
                                        <p:tgtEl>
                                          <p:spTgt spid="74"/>
                                        </p:tgtEl>
                                      </p:cBhvr>
                                    </p:animEffect>
                                  </p:childTnLst>
                                </p:cTn>
                              </p:par>
                            </p:childTnLst>
                          </p:cTn>
                        </p:par>
                        <p:par>
                          <p:cTn id="31" fill="hold">
                            <p:stCondLst>
                              <p:cond delay="3000"/>
                            </p:stCondLst>
                            <p:childTnLst>
                              <p:par>
                                <p:cTn id="32" presetID="42" presetClass="entr" presetSubtype="0" fill="hold" grpId="0" nodeType="afterEffect">
                                  <p:stCondLst>
                                    <p:cond delay="0"/>
                                  </p:stCondLst>
                                  <p:childTnLst>
                                    <p:set>
                                      <p:cBhvr>
                                        <p:cTn id="33" dur="1" fill="hold">
                                          <p:stCondLst>
                                            <p:cond delay="0"/>
                                          </p:stCondLst>
                                        </p:cTn>
                                        <p:tgtEl>
                                          <p:spTgt spid="2050"/>
                                        </p:tgtEl>
                                        <p:attrNameLst>
                                          <p:attrName>style.visibility</p:attrName>
                                        </p:attrNameLst>
                                      </p:cBhvr>
                                      <p:to>
                                        <p:strVal val="visible"/>
                                      </p:to>
                                    </p:set>
                                    <p:animEffect transition="in" filter="fade">
                                      <p:cBhvr>
                                        <p:cTn id="34" dur="500"/>
                                        <p:tgtEl>
                                          <p:spTgt spid="2050"/>
                                        </p:tgtEl>
                                      </p:cBhvr>
                                    </p:animEffect>
                                    <p:anim calcmode="lin" valueType="num">
                                      <p:cBhvr>
                                        <p:cTn id="35" dur="500" fill="hold"/>
                                        <p:tgtEl>
                                          <p:spTgt spid="2050"/>
                                        </p:tgtEl>
                                        <p:attrNameLst>
                                          <p:attrName>ppt_x</p:attrName>
                                        </p:attrNameLst>
                                      </p:cBhvr>
                                      <p:tavLst>
                                        <p:tav tm="0">
                                          <p:val>
                                            <p:strVal val="#ppt_x"/>
                                          </p:val>
                                        </p:tav>
                                        <p:tav tm="100000">
                                          <p:val>
                                            <p:strVal val="#ppt_x"/>
                                          </p:val>
                                        </p:tav>
                                      </p:tavLst>
                                    </p:anim>
                                    <p:anim calcmode="lin" valueType="num">
                                      <p:cBhvr>
                                        <p:cTn id="36" dur="500" fill="hold"/>
                                        <p:tgtEl>
                                          <p:spTgt spid="2050"/>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anim calcmode="lin" valueType="num">
                                      <p:cBhvr>
                                        <p:cTn id="40" dur="500" fill="hold"/>
                                        <p:tgtEl>
                                          <p:spTgt spid="47"/>
                                        </p:tgtEl>
                                        <p:attrNameLst>
                                          <p:attrName>ppt_x</p:attrName>
                                        </p:attrNameLst>
                                      </p:cBhvr>
                                      <p:tavLst>
                                        <p:tav tm="0">
                                          <p:val>
                                            <p:strVal val="#ppt_x"/>
                                          </p:val>
                                        </p:tav>
                                        <p:tav tm="100000">
                                          <p:val>
                                            <p:strVal val="#ppt_x"/>
                                          </p:val>
                                        </p:tav>
                                      </p:tavLst>
                                    </p:anim>
                                    <p:anim calcmode="lin" valueType="num">
                                      <p:cBhvr>
                                        <p:cTn id="41" dur="500" fill="hold"/>
                                        <p:tgtEl>
                                          <p:spTgt spid="47"/>
                                        </p:tgtEl>
                                        <p:attrNameLst>
                                          <p:attrName>ppt_y</p:attrName>
                                        </p:attrNameLst>
                                      </p:cBhvr>
                                      <p:tavLst>
                                        <p:tav tm="0">
                                          <p:val>
                                            <p:strVal val="#ppt_y+.1"/>
                                          </p:val>
                                        </p:tav>
                                        <p:tav tm="100000">
                                          <p:val>
                                            <p:strVal val="#ppt_y"/>
                                          </p:val>
                                        </p:tav>
                                      </p:tavLst>
                                    </p:anim>
                                  </p:childTnLst>
                                </p:cTn>
                              </p:par>
                            </p:childTnLst>
                          </p:cTn>
                        </p:par>
                        <p:par>
                          <p:cTn id="42" fill="hold">
                            <p:stCondLst>
                              <p:cond delay="3500"/>
                            </p:stCondLst>
                            <p:childTnLst>
                              <p:par>
                                <p:cTn id="43" presetID="53" presetClass="entr" presetSubtype="16" fill="hold" grpId="0" nodeType="afterEffect">
                                  <p:stCondLst>
                                    <p:cond delay="0"/>
                                  </p:stCondLst>
                                  <p:childTnLst>
                                    <p:set>
                                      <p:cBhvr>
                                        <p:cTn id="44" dur="1" fill="hold">
                                          <p:stCondLst>
                                            <p:cond delay="0"/>
                                          </p:stCondLst>
                                        </p:cTn>
                                        <p:tgtEl>
                                          <p:spTgt spid="46"/>
                                        </p:tgtEl>
                                        <p:attrNameLst>
                                          <p:attrName>style.visibility</p:attrName>
                                        </p:attrNameLst>
                                      </p:cBhvr>
                                      <p:to>
                                        <p:strVal val="visible"/>
                                      </p:to>
                                    </p:set>
                                    <p:anim calcmode="lin" valueType="num">
                                      <p:cBhvr>
                                        <p:cTn id="45" dur="500" fill="hold"/>
                                        <p:tgtEl>
                                          <p:spTgt spid="46"/>
                                        </p:tgtEl>
                                        <p:attrNameLst>
                                          <p:attrName>ppt_w</p:attrName>
                                        </p:attrNameLst>
                                      </p:cBhvr>
                                      <p:tavLst>
                                        <p:tav tm="0">
                                          <p:val>
                                            <p:fltVal val="0"/>
                                          </p:val>
                                        </p:tav>
                                        <p:tav tm="100000">
                                          <p:val>
                                            <p:strVal val="#ppt_w"/>
                                          </p:val>
                                        </p:tav>
                                      </p:tavLst>
                                    </p:anim>
                                    <p:anim calcmode="lin" valueType="num">
                                      <p:cBhvr>
                                        <p:cTn id="46" dur="500" fill="hold"/>
                                        <p:tgtEl>
                                          <p:spTgt spid="46"/>
                                        </p:tgtEl>
                                        <p:attrNameLst>
                                          <p:attrName>ppt_h</p:attrName>
                                        </p:attrNameLst>
                                      </p:cBhvr>
                                      <p:tavLst>
                                        <p:tav tm="0">
                                          <p:val>
                                            <p:fltVal val="0"/>
                                          </p:val>
                                        </p:tav>
                                        <p:tav tm="100000">
                                          <p:val>
                                            <p:strVal val="#ppt_h"/>
                                          </p:val>
                                        </p:tav>
                                      </p:tavLst>
                                    </p:anim>
                                    <p:animEffect transition="in" filter="fade">
                                      <p:cBhvr>
                                        <p:cTn id="4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40" grpId="0" bldLvl="0" animBg="1"/>
      <p:bldP spid="43" grpId="0" bldLvl="0" animBg="1"/>
      <p:bldP spid="46" grpId="0" bldLvl="0" animBg="1"/>
      <p:bldP spid="2050" grpId="0" bldLvl="0" animBg="1"/>
      <p:bldP spid="47"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5240"/>
            <a:ext cx="3931285" cy="487489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931285" y="3402965"/>
            <a:ext cx="8275320" cy="3458210"/>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88620" y="1446250"/>
            <a:ext cx="3322320" cy="1691640"/>
          </a:xfrm>
          <a:prstGeom prst="rect">
            <a:avLst/>
          </a:prstGeom>
          <a:noFill/>
        </p:spPr>
        <p:txBody>
          <a:bodyPr wrap="square" rtlCol="0">
            <a:spAutoFit/>
          </a:bodyPr>
          <a:lstStyle/>
          <a:p>
            <a:pPr algn="l" fontAlgn="auto">
              <a:lnSpc>
                <a:spcPct val="150000"/>
              </a:lnSpc>
            </a:pPr>
            <a:r>
              <a:rPr lang="zh-CN" altLang="en-US" sz="1400" dirty="0">
                <a:solidFill>
                  <a:schemeClr val="bg1"/>
                </a:solidFill>
                <a:latin typeface="微软雅黑" panose="020B0503020204020204" charset="-122"/>
                <a:ea typeface="微软雅黑" panose="020B0503020204020204" charset="-122"/>
              </a:rPr>
              <a:t>No one indebted for others,while many people don't know how to cherish others.No one indebted for others,while many people don't know how to cherish others.</a:t>
            </a:r>
          </a:p>
        </p:txBody>
      </p:sp>
      <p:sp>
        <p:nvSpPr>
          <p:cNvPr id="10" name="矩形 9">
            <a:extLst>
              <a:ext uri="{FF2B5EF4-FFF2-40B4-BE49-F238E27FC236}">
                <a16:creationId xmlns:a16="http://schemas.microsoft.com/office/drawing/2014/main" xmlns="" id="{B17D0DF8-42C7-4343-9387-E8B67A0AD416}"/>
              </a:ext>
            </a:extLst>
          </p:cNvPr>
          <p:cNvSpPr>
            <a:spLocks noChangeArrowheads="1"/>
          </p:cNvSpPr>
          <p:nvPr/>
        </p:nvSpPr>
        <p:spPr bwMode="auto">
          <a:xfrm>
            <a:off x="4176141" y="1054285"/>
            <a:ext cx="778560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a:lnSpc>
                <a:spcPct val="150000"/>
              </a:lnSpc>
            </a:pPr>
            <a:r>
              <a:rPr lang="zh-CN" altLang="en-US" dirty="0"/>
              <a:t>首先，对于本次</a:t>
            </a:r>
            <a:r>
              <a:rPr lang="zh-CN" altLang="en-US" dirty="0" smtClean="0"/>
              <a:t>项目，我们认为重点应该在“</a:t>
            </a:r>
            <a:r>
              <a:rPr lang="zh-CN" altLang="en-US" b="1" dirty="0" smtClean="0"/>
              <a:t>通用</a:t>
            </a:r>
            <a:r>
              <a:rPr lang="zh-CN" altLang="en-US" dirty="0" smtClean="0"/>
              <a:t>”二字。因此我们在设计中重点围绕“通用”来使本项目具有了非常高的兼容性和自定义性</a:t>
            </a:r>
            <a:r>
              <a:rPr lang="zh-CN" altLang="en-US" dirty="0" smtClean="0"/>
              <a:t>。而在功能方面，我们也</a:t>
            </a:r>
            <a:r>
              <a:rPr lang="zh-CN" altLang="en-US" b="1" dirty="0" smtClean="0"/>
              <a:t>同时考虑到了普通用户和开发者的视角</a:t>
            </a:r>
            <a:r>
              <a:rPr lang="zh-CN" altLang="en-US" dirty="0" smtClean="0"/>
              <a:t>，设计了许多能够给用户带来便利的功能。</a:t>
            </a:r>
            <a:endParaRPr lang="zh-CN" altLang="en-US" dirty="0"/>
          </a:p>
        </p:txBody>
      </p:sp>
    </p:spTree>
    <p:extLst>
      <p:ext uri="{BB962C8B-B14F-4D97-AF65-F5344CB8AC3E}">
        <p14:creationId xmlns:p14="http://schemas.microsoft.com/office/powerpoint/2010/main" val="308306276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vertical)">
                                      <p:cBhvr>
                                        <p:cTn id="7" dur="500"/>
                                        <p:tgtEl>
                                          <p:spTgt spid="4"/>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p:tgtEl>
                                          <p:spTgt spid="18"/>
                                        </p:tgtEl>
                                        <p:attrNameLst>
                                          <p:attrName>ppt_y</p:attrName>
                                        </p:attrNameLst>
                                      </p:cBhvr>
                                      <p:tavLst>
                                        <p:tav tm="0">
                                          <p:val>
                                            <p:strVal val="#ppt_y+#ppt_h*1.125000"/>
                                          </p:val>
                                        </p:tav>
                                        <p:tav tm="100000">
                                          <p:val>
                                            <p:strVal val="#ppt_y"/>
                                          </p:val>
                                        </p:tav>
                                      </p:tavLst>
                                    </p:anim>
                                    <p:animEffect transition="in" filter="wipe(up)">
                                      <p:cBhvr>
                                        <p:cTn id="12" dur="500"/>
                                        <p:tgtEl>
                                          <p:spTgt spid="18"/>
                                        </p:tgtEl>
                                      </p:cBhvr>
                                    </p:animEffect>
                                  </p:childTnLst>
                                </p:cTn>
                              </p:par>
                            </p:childTnLst>
                          </p:cTn>
                        </p:par>
                        <p:par>
                          <p:cTn id="13" fill="hold">
                            <p:stCondLst>
                              <p:cond delay="1000"/>
                            </p:stCondLst>
                            <p:childTnLst>
                              <p:par>
                                <p:cTn id="14" presetID="18" presetClass="entr" presetSubtype="6"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strips(downRigh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9446895" y="1243330"/>
            <a:ext cx="2089785" cy="596265"/>
          </a:xfrm>
          <a:prstGeom prst="rect">
            <a:avLst/>
          </a:prstGeom>
          <a:noFill/>
        </p:spPr>
        <p:txBody>
          <a:bodyPr wrap="square" rtlCol="0">
            <a:spAutoFit/>
          </a:bodyPr>
          <a:lstStyle/>
          <a:p>
            <a:pPr algn="l"/>
            <a:r>
              <a:rPr lang="zh-CN" altLang="en-US" sz="1600" b="1">
                <a:solidFill>
                  <a:schemeClr val="bg1"/>
                </a:solidFill>
                <a:latin typeface="微软雅黑" panose="020B0503020204020204" charset="-122"/>
                <a:ea typeface="微软雅黑" panose="020B0503020204020204" charset="-122"/>
                <a:sym typeface="+mn-ea"/>
              </a:rPr>
              <a:t>Click here to add your title</a:t>
            </a:r>
          </a:p>
        </p:txBody>
      </p:sp>
      <p:cxnSp>
        <p:nvCxnSpPr>
          <p:cNvPr id="17" name="直接连接符 16"/>
          <p:cNvCxnSpPr/>
          <p:nvPr/>
        </p:nvCxnSpPr>
        <p:spPr>
          <a:xfrm>
            <a:off x="9540240" y="1981200"/>
            <a:ext cx="8839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9486900" y="2147570"/>
            <a:ext cx="1996440" cy="2651760"/>
          </a:xfrm>
          <a:prstGeom prst="rect">
            <a:avLst/>
          </a:prstGeom>
          <a:noFill/>
        </p:spPr>
        <p:txBody>
          <a:bodyPr wrap="square" rtlCol="0">
            <a:spAutoFit/>
          </a:bodyPr>
          <a:lstStyle/>
          <a:p>
            <a:pPr algn="l" fontAlgn="auto">
              <a:lnSpc>
                <a:spcPct val="150000"/>
              </a:lnSpc>
            </a:pPr>
            <a:r>
              <a:rPr lang="zh-CN" altLang="en-US" sz="1600" dirty="0">
                <a:solidFill>
                  <a:schemeClr val="bg1"/>
                </a:solidFill>
                <a:latin typeface="微软雅黑" panose="020B0503020204020204" charset="-122"/>
                <a:ea typeface="微软雅黑" panose="020B0503020204020204" charset="-122"/>
              </a:rPr>
              <a:t>I love you more than I've ever loved any woman. And I've waited longer for you than I've waited for any woman.</a:t>
            </a:r>
          </a:p>
        </p:txBody>
      </p:sp>
      <p:pic>
        <p:nvPicPr>
          <p:cNvPr id="12" name="图片 11" descr="C:\Users\赵泽亮\Documents\Tencent Files\1033457564\FileRecv\com-wlw (1).png"/>
          <p:cNvPicPr/>
          <p:nvPr/>
        </p:nvPicPr>
        <p:blipFill>
          <a:blip r:embed="rId3">
            <a:extLst>
              <a:ext uri="{28A0092B-C50C-407E-A947-70E740481C1C}">
                <a14:useLocalDpi xmlns:a14="http://schemas.microsoft.com/office/drawing/2010/main" val="0"/>
              </a:ext>
            </a:extLst>
          </a:blip>
          <a:srcRect/>
          <a:stretch>
            <a:fillRect/>
          </a:stretch>
        </p:blipFill>
        <p:spPr bwMode="auto">
          <a:xfrm>
            <a:off x="765978" y="1177925"/>
            <a:ext cx="5274310" cy="4591050"/>
          </a:xfrm>
          <a:prstGeom prst="rect">
            <a:avLst/>
          </a:prstGeom>
          <a:noFill/>
          <a:ln>
            <a:noFill/>
          </a:ln>
        </p:spPr>
      </p:pic>
      <p:pic>
        <p:nvPicPr>
          <p:cNvPr id="1026" name="Picture 2" descr="终端架构"/>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7147" y="1021556"/>
            <a:ext cx="5272087" cy="482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96194" y="243280"/>
            <a:ext cx="1422184" cy="461665"/>
          </a:xfrm>
          <a:prstGeom prst="rect">
            <a:avLst/>
          </a:prstGeom>
          <a:noFill/>
        </p:spPr>
        <p:txBody>
          <a:bodyPr wrap="none" rtlCol="0">
            <a:spAutoFit/>
          </a:bodyPr>
          <a:lstStyle/>
          <a:p>
            <a:r>
              <a:rPr lang="zh-CN" altLang="en-US" sz="2400" b="1" dirty="0"/>
              <a:t>系统架构</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down)">
                                      <p:cBhvr>
                                        <p:cTn id="8" dur="500"/>
                                        <p:tgtEl>
                                          <p:spTgt spid="16"/>
                                        </p:tgtEl>
                                      </p:cBhvr>
                                    </p:animEffect>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1000"/>
                            </p:stCondLst>
                            <p:childTnLst>
                              <p:par>
                                <p:cTn id="14" presetID="12" presetClass="entr" presetSubtype="4" fill="hold" grpId="1"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p:tgtEl>
                                          <p:spTgt spid="18"/>
                                        </p:tgtEl>
                                        <p:attrNameLst>
                                          <p:attrName>ppt_y</p:attrName>
                                        </p:attrNameLst>
                                      </p:cBhvr>
                                      <p:tavLst>
                                        <p:tav tm="0">
                                          <p:val>
                                            <p:strVal val="#ppt_y+#ppt_h*1.125000"/>
                                          </p:val>
                                        </p:tav>
                                        <p:tav tm="100000">
                                          <p:val>
                                            <p:strVal val="#ppt_y"/>
                                          </p:val>
                                        </p:tav>
                                      </p:tavLst>
                                    </p:anim>
                                    <p:animEffect transition="in" filter="wipe(up)">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rot="18953542">
            <a:off x="-326232" y="15355"/>
            <a:ext cx="2556000" cy="2556000"/>
          </a:xfrm>
          <a:prstGeom prst="rect">
            <a:avLst/>
          </a:prstGeom>
          <a:blipFill dpi="0" rotWithShape="0">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18953542">
            <a:off x="-410639" y="4362272"/>
            <a:ext cx="2556000" cy="2556000"/>
          </a:xfrm>
          <a:prstGeom prst="rect">
            <a:avLst/>
          </a:prstGeom>
          <a:blipFill dpi="0" rotWithShape="0">
            <a:blip r:embed="rId4"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703329">
            <a:off x="-59646" y="1472687"/>
            <a:ext cx="4037428" cy="3867918"/>
          </a:xfrm>
          <a:prstGeom prst="rect">
            <a:avLst/>
          </a:prstGeom>
          <a:noFill/>
          <a:ln>
            <a:solidFill>
              <a:srgbClr val="7E8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18953542">
            <a:off x="464166" y="1748776"/>
            <a:ext cx="3384000" cy="3384000"/>
          </a:xfrm>
          <a:prstGeom prst="rect">
            <a:avLst/>
          </a:prstGeom>
          <a:blipFill dpi="0" rotWithShape="0">
            <a:blip r:embed="rId5"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Group 74"/>
          <p:cNvGrpSpPr/>
          <p:nvPr/>
        </p:nvGrpSpPr>
        <p:grpSpPr>
          <a:xfrm>
            <a:off x="6364412" y="586619"/>
            <a:ext cx="4898390" cy="923191"/>
            <a:chOff x="336337" y="2984337"/>
            <a:chExt cx="3674749" cy="692573"/>
          </a:xfrm>
        </p:grpSpPr>
        <p:sp>
          <p:nvSpPr>
            <p:cNvPr id="76" name="文本框 11"/>
            <p:cNvSpPr txBox="1"/>
            <p:nvPr/>
          </p:nvSpPr>
          <p:spPr>
            <a:xfrm>
              <a:off x="336337" y="2984337"/>
              <a:ext cx="1216034" cy="253982"/>
            </a:xfrm>
            <a:prstGeom prst="rect">
              <a:avLst/>
            </a:prstGeom>
            <a:noFill/>
          </p:spPr>
          <p:txBody>
            <a:bodyPr wrap="none" rtlCol="0">
              <a:spAutoFit/>
            </a:bodyPr>
            <a:lstStyle/>
            <a:p>
              <a:pPr algn="l"/>
              <a:r>
                <a:rPr lang="zh-CN" altLang="en-US" sz="1600" b="1" dirty="0" smtClean="0">
                  <a:solidFill>
                    <a:schemeClr val="tx1">
                      <a:lumMod val="65000"/>
                      <a:lumOff val="35000"/>
                    </a:schemeClr>
                  </a:solidFill>
                  <a:latin typeface="微软雅黑" panose="020B0503020204020204" charset="-122"/>
                  <a:ea typeface="微软雅黑" panose="020B0503020204020204" charset="-122"/>
                  <a:sym typeface="+mn-ea"/>
                </a:rPr>
                <a:t>易于开发和维护</a:t>
              </a:r>
              <a:endParaRPr lang="zh-CN" altLang="en-US" sz="16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77" name="矩形 9"/>
            <p:cNvSpPr/>
            <p:nvPr/>
          </p:nvSpPr>
          <p:spPr>
            <a:xfrm>
              <a:off x="336337" y="3192036"/>
              <a:ext cx="3674749" cy="484874"/>
            </a:xfrm>
            <a:prstGeom prst="rect">
              <a:avLst/>
            </a:prstGeom>
          </p:spPr>
          <p:txBody>
            <a:bodyPr wrap="square">
              <a:spAutoFit/>
            </a:bodyPr>
            <a:lstStyle/>
            <a:p>
              <a:pPr algn="l" fontAlgn="auto">
                <a:lnSpc>
                  <a:spcPct val="150000"/>
                </a:lnSpc>
              </a:pPr>
              <a:r>
                <a:rPr lang="zh-CN" altLang="en-US" sz="1200" dirty="0" smtClean="0">
                  <a:solidFill>
                    <a:schemeClr val="tx1">
                      <a:lumMod val="65000"/>
                      <a:lumOff val="35000"/>
                    </a:schemeClr>
                  </a:solidFill>
                  <a:latin typeface="微软雅黑" panose="020B0503020204020204" charset="-122"/>
                  <a:ea typeface="微软雅黑" panose="020B0503020204020204" charset="-122"/>
                  <a:sym typeface="+mn-ea"/>
                </a:rPr>
                <a:t>每个微服务都只关注某一部分的功能，比起将所有的功能都写在一起，微服务的</a:t>
              </a:r>
              <a:r>
                <a:rPr lang="zh-CN" altLang="en-US" sz="1200" b="1" dirty="0" smtClean="0">
                  <a:solidFill>
                    <a:schemeClr val="tx1">
                      <a:lumMod val="65000"/>
                      <a:lumOff val="35000"/>
                    </a:schemeClr>
                  </a:solidFill>
                  <a:latin typeface="微软雅黑" panose="020B0503020204020204" charset="-122"/>
                  <a:ea typeface="微软雅黑" panose="020B0503020204020204" charset="-122"/>
                  <a:sym typeface="+mn-ea"/>
                </a:rPr>
                <a:t>代码会更清晰、更具可读性</a:t>
              </a:r>
              <a:r>
                <a:rPr lang="zh-CN" altLang="en-US" sz="1200" dirty="0" smtClean="0">
                  <a:solidFill>
                    <a:schemeClr val="tx1">
                      <a:lumMod val="65000"/>
                      <a:lumOff val="35000"/>
                    </a:schemeClr>
                  </a:solidFill>
                  <a:latin typeface="微软雅黑" panose="020B0503020204020204" charset="-122"/>
                  <a:ea typeface="微软雅黑" panose="020B0503020204020204" charset="-122"/>
                  <a:sym typeface="+mn-ea"/>
                </a:rPr>
                <a:t>。</a:t>
              </a:r>
              <a:endParaRPr lang="zh-CN" altLang="en-US" sz="1200" dirty="0">
                <a:solidFill>
                  <a:schemeClr val="tx1">
                    <a:lumMod val="65000"/>
                    <a:lumOff val="35000"/>
                  </a:schemeClr>
                </a:solidFill>
                <a:latin typeface="微软雅黑" panose="020B0503020204020204" charset="-122"/>
                <a:ea typeface="微软雅黑" panose="020B0503020204020204" charset="-122"/>
                <a:sym typeface="+mn-ea"/>
              </a:endParaRPr>
            </a:p>
          </p:txBody>
        </p:sp>
      </p:grpSp>
      <p:cxnSp>
        <p:nvCxnSpPr>
          <p:cNvPr id="12" name="直接连接符 11"/>
          <p:cNvCxnSpPr/>
          <p:nvPr/>
        </p:nvCxnSpPr>
        <p:spPr>
          <a:xfrm>
            <a:off x="6364545" y="1614020"/>
            <a:ext cx="4747895" cy="0"/>
          </a:xfrm>
          <a:prstGeom prst="line">
            <a:avLst/>
          </a:prstGeom>
          <a:ln w="12700">
            <a:solidFill>
              <a:srgbClr val="7E8D9A"/>
            </a:solidFill>
          </a:ln>
        </p:spPr>
        <p:style>
          <a:lnRef idx="1">
            <a:schemeClr val="accent1"/>
          </a:lnRef>
          <a:fillRef idx="0">
            <a:schemeClr val="accent1"/>
          </a:fillRef>
          <a:effectRef idx="0">
            <a:schemeClr val="accent1"/>
          </a:effectRef>
          <a:fontRef idx="minor">
            <a:schemeClr val="tx1"/>
          </a:fontRef>
        </p:style>
      </p:cxnSp>
      <p:grpSp>
        <p:nvGrpSpPr>
          <p:cNvPr id="13" name="Group 74"/>
          <p:cNvGrpSpPr/>
          <p:nvPr/>
        </p:nvGrpSpPr>
        <p:grpSpPr>
          <a:xfrm>
            <a:off x="6364412" y="1720766"/>
            <a:ext cx="4898390" cy="1200190"/>
            <a:chOff x="336337" y="2984337"/>
            <a:chExt cx="3674749" cy="900376"/>
          </a:xfrm>
        </p:grpSpPr>
        <p:sp>
          <p:nvSpPr>
            <p:cNvPr id="14" name="文本框 11"/>
            <p:cNvSpPr txBox="1"/>
            <p:nvPr/>
          </p:nvSpPr>
          <p:spPr>
            <a:xfrm>
              <a:off x="336337" y="2984337"/>
              <a:ext cx="1369962" cy="253982"/>
            </a:xfrm>
            <a:prstGeom prst="rect">
              <a:avLst/>
            </a:prstGeom>
            <a:noFill/>
          </p:spPr>
          <p:txBody>
            <a:bodyPr wrap="none" rtlCol="0">
              <a:spAutoFit/>
            </a:bodyPr>
            <a:lstStyle/>
            <a:p>
              <a:pPr algn="l"/>
              <a:r>
                <a:rPr lang="zh-CN" altLang="en-US" sz="1600" b="1" dirty="0" smtClean="0">
                  <a:solidFill>
                    <a:schemeClr val="tx1">
                      <a:lumMod val="65000"/>
                      <a:lumOff val="35000"/>
                    </a:schemeClr>
                  </a:solidFill>
                  <a:latin typeface="微软雅黑" panose="020B0503020204020204" charset="-122"/>
                  <a:ea typeface="微软雅黑" panose="020B0503020204020204" charset="-122"/>
                  <a:sym typeface="+mn-ea"/>
                </a:rPr>
                <a:t>局部修改容易部署</a:t>
              </a:r>
              <a:endParaRPr lang="zh-CN" altLang="en-US" sz="16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15" name="矩形 9"/>
            <p:cNvSpPr/>
            <p:nvPr/>
          </p:nvSpPr>
          <p:spPr>
            <a:xfrm>
              <a:off x="336337" y="3192036"/>
              <a:ext cx="3674749" cy="692677"/>
            </a:xfrm>
            <a:prstGeom prst="rect">
              <a:avLst/>
            </a:prstGeom>
          </p:spPr>
          <p:txBody>
            <a:bodyPr wrap="square">
              <a:spAutoFit/>
            </a:bodyPr>
            <a:lstStyle/>
            <a:p>
              <a:pPr algn="l" fontAlgn="auto">
                <a:lnSpc>
                  <a:spcPct val="150000"/>
                </a:lnSpc>
              </a:pPr>
              <a:r>
                <a:rPr lang="zh-CN" altLang="en-US" sz="1200" dirty="0" smtClean="0">
                  <a:solidFill>
                    <a:schemeClr val="tx1">
                      <a:lumMod val="65000"/>
                      <a:lumOff val="35000"/>
                    </a:schemeClr>
                  </a:solidFill>
                  <a:latin typeface="微软雅黑" panose="020B0503020204020204" charset="-122"/>
                  <a:ea typeface="微软雅黑" panose="020B0503020204020204" charset="-122"/>
                  <a:sym typeface="+mn-ea"/>
                </a:rPr>
                <a:t>在项目开发中，</a:t>
              </a:r>
              <a:r>
                <a:rPr lang="zh-CN" altLang="en-US" sz="1200" b="1" dirty="0" smtClean="0">
                  <a:solidFill>
                    <a:schemeClr val="tx1">
                      <a:lumMod val="65000"/>
                      <a:lumOff val="35000"/>
                    </a:schemeClr>
                  </a:solidFill>
                  <a:latin typeface="微软雅黑" panose="020B0503020204020204" charset="-122"/>
                  <a:ea typeface="微软雅黑" panose="020B0503020204020204" charset="-122"/>
                  <a:sym typeface="+mn-ea"/>
                </a:rPr>
                <a:t>如果某个功能有问题，只需修改这台服务器的代码并重启即可</a:t>
              </a:r>
              <a:r>
                <a:rPr lang="zh-CN" altLang="en-US" sz="1200" dirty="0" smtClean="0">
                  <a:solidFill>
                    <a:schemeClr val="tx1">
                      <a:lumMod val="65000"/>
                      <a:lumOff val="35000"/>
                    </a:schemeClr>
                  </a:solidFill>
                  <a:latin typeface="微软雅黑" panose="020B0503020204020204" charset="-122"/>
                  <a:ea typeface="微软雅黑" panose="020B0503020204020204" charset="-122"/>
                  <a:sym typeface="+mn-ea"/>
                </a:rPr>
                <a:t>，调试期间</a:t>
              </a:r>
              <a:r>
                <a:rPr lang="zh-CN" altLang="en-US" sz="1200" b="1" dirty="0" smtClean="0">
                  <a:solidFill>
                    <a:schemeClr val="tx1">
                      <a:lumMod val="65000"/>
                      <a:lumOff val="35000"/>
                    </a:schemeClr>
                  </a:solidFill>
                  <a:latin typeface="微软雅黑" panose="020B0503020204020204" charset="-122"/>
                  <a:ea typeface="微软雅黑" panose="020B0503020204020204" charset="-122"/>
                  <a:sym typeface="+mn-ea"/>
                </a:rPr>
                <a:t>不会影响到其他服务器</a:t>
              </a:r>
              <a:r>
                <a:rPr lang="zh-CN" altLang="en-US" sz="1200" dirty="0" smtClean="0">
                  <a:solidFill>
                    <a:schemeClr val="tx1">
                      <a:lumMod val="65000"/>
                      <a:lumOff val="35000"/>
                    </a:schemeClr>
                  </a:solidFill>
                  <a:latin typeface="微软雅黑" panose="020B0503020204020204" charset="-122"/>
                  <a:ea typeface="微软雅黑" panose="020B0503020204020204" charset="-122"/>
                  <a:sym typeface="+mn-ea"/>
                </a:rPr>
                <a:t>的使用。而在服务正式上线后，这样的特性也能使它在需要修改时最大程度的提供可用性。</a:t>
              </a:r>
              <a:endParaRPr lang="zh-CN" altLang="en-US" sz="1200" dirty="0">
                <a:solidFill>
                  <a:schemeClr val="tx1">
                    <a:lumMod val="65000"/>
                    <a:lumOff val="35000"/>
                  </a:schemeClr>
                </a:solidFill>
                <a:latin typeface="微软雅黑" panose="020B0503020204020204" charset="-122"/>
                <a:ea typeface="微软雅黑" panose="020B0503020204020204" charset="-122"/>
                <a:sym typeface="+mn-ea"/>
              </a:endParaRPr>
            </a:p>
          </p:txBody>
        </p:sp>
      </p:grpSp>
      <p:cxnSp>
        <p:nvCxnSpPr>
          <p:cNvPr id="16" name="直接连接符 15"/>
          <p:cNvCxnSpPr/>
          <p:nvPr/>
        </p:nvCxnSpPr>
        <p:spPr>
          <a:xfrm>
            <a:off x="6364545" y="3020909"/>
            <a:ext cx="4747895" cy="0"/>
          </a:xfrm>
          <a:prstGeom prst="line">
            <a:avLst/>
          </a:prstGeom>
          <a:ln w="12700">
            <a:solidFill>
              <a:srgbClr val="7E8D9A"/>
            </a:solidFill>
          </a:ln>
        </p:spPr>
        <p:style>
          <a:lnRef idx="1">
            <a:schemeClr val="accent1"/>
          </a:lnRef>
          <a:fillRef idx="0">
            <a:schemeClr val="accent1"/>
          </a:fillRef>
          <a:effectRef idx="0">
            <a:schemeClr val="accent1"/>
          </a:effectRef>
          <a:fontRef idx="minor">
            <a:schemeClr val="tx1"/>
          </a:fontRef>
        </p:style>
      </p:cxnSp>
      <p:grpSp>
        <p:nvGrpSpPr>
          <p:cNvPr id="17" name="Group 74"/>
          <p:cNvGrpSpPr/>
          <p:nvPr/>
        </p:nvGrpSpPr>
        <p:grpSpPr>
          <a:xfrm>
            <a:off x="6364412" y="3127656"/>
            <a:ext cx="4898390" cy="1477189"/>
            <a:chOff x="336337" y="2984337"/>
            <a:chExt cx="3674749" cy="1108179"/>
          </a:xfrm>
        </p:grpSpPr>
        <p:sp>
          <p:nvSpPr>
            <p:cNvPr id="32" name="文本框 11"/>
            <p:cNvSpPr txBox="1"/>
            <p:nvPr/>
          </p:nvSpPr>
          <p:spPr>
            <a:xfrm>
              <a:off x="336337" y="2984337"/>
              <a:ext cx="1062105" cy="253982"/>
            </a:xfrm>
            <a:prstGeom prst="rect">
              <a:avLst/>
            </a:prstGeom>
            <a:noFill/>
          </p:spPr>
          <p:txBody>
            <a:bodyPr wrap="none" rtlCol="0">
              <a:spAutoFit/>
            </a:bodyPr>
            <a:lstStyle/>
            <a:p>
              <a:pPr algn="l"/>
              <a:r>
                <a:rPr lang="zh-CN" altLang="en-US" sz="1600" b="1" dirty="0" smtClean="0">
                  <a:solidFill>
                    <a:schemeClr val="tx1">
                      <a:lumMod val="65000"/>
                      <a:lumOff val="35000"/>
                    </a:schemeClr>
                  </a:solidFill>
                  <a:latin typeface="微软雅黑" panose="020B0503020204020204" charset="-122"/>
                  <a:ea typeface="微软雅黑" panose="020B0503020204020204" charset="-122"/>
                  <a:sym typeface="+mn-ea"/>
                </a:rPr>
                <a:t>技术栈不受限</a:t>
              </a:r>
              <a:endParaRPr lang="zh-CN" altLang="en-US" sz="16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33" name="矩形 9"/>
            <p:cNvSpPr/>
            <p:nvPr/>
          </p:nvSpPr>
          <p:spPr>
            <a:xfrm>
              <a:off x="336337" y="3192036"/>
              <a:ext cx="3674749" cy="900480"/>
            </a:xfrm>
            <a:prstGeom prst="rect">
              <a:avLst/>
            </a:prstGeom>
          </p:spPr>
          <p:txBody>
            <a:bodyPr wrap="square">
              <a:spAutoFit/>
            </a:bodyPr>
            <a:lstStyle/>
            <a:p>
              <a:pPr algn="l" fontAlgn="auto">
                <a:lnSpc>
                  <a:spcPct val="150000"/>
                </a:lnSpc>
              </a:pPr>
              <a:r>
                <a:rPr lang="zh-CN" altLang="en-US" sz="1200" dirty="0" smtClean="0">
                  <a:solidFill>
                    <a:schemeClr val="tx1">
                      <a:lumMod val="65000"/>
                      <a:lumOff val="35000"/>
                    </a:schemeClr>
                  </a:solidFill>
                  <a:latin typeface="微软雅黑" panose="020B0503020204020204" charset="-122"/>
                  <a:ea typeface="微软雅黑" panose="020B0503020204020204" charset="-122"/>
                  <a:sym typeface="+mn-ea"/>
                </a:rPr>
                <a:t>可以使用</a:t>
              </a:r>
              <a:r>
                <a:rPr lang="zh-CN" altLang="en-US" sz="1200" b="1" dirty="0" smtClean="0">
                  <a:solidFill>
                    <a:schemeClr val="tx1">
                      <a:lumMod val="65000"/>
                      <a:lumOff val="35000"/>
                    </a:schemeClr>
                  </a:solidFill>
                  <a:latin typeface="微软雅黑" panose="020B0503020204020204" charset="-122"/>
                  <a:ea typeface="微软雅黑" panose="020B0503020204020204" charset="-122"/>
                  <a:sym typeface="+mn-ea"/>
                </a:rPr>
                <a:t>多种不易相互兼容的编程语言或技术</a:t>
              </a:r>
              <a:r>
                <a:rPr lang="zh-CN" altLang="en-US" sz="1200" dirty="0" smtClean="0">
                  <a:solidFill>
                    <a:schemeClr val="tx1">
                      <a:lumMod val="65000"/>
                      <a:lumOff val="35000"/>
                    </a:schemeClr>
                  </a:solidFill>
                  <a:latin typeface="微软雅黑" panose="020B0503020204020204" charset="-122"/>
                  <a:ea typeface="微软雅黑" panose="020B0503020204020204" charset="-122"/>
                  <a:sym typeface="+mn-ea"/>
                </a:rPr>
                <a:t>，比如本次项目中的</a:t>
              </a:r>
              <a:r>
                <a:rPr lang="en-US" altLang="zh-CN" sz="1200" dirty="0" err="1" smtClean="0">
                  <a:solidFill>
                    <a:schemeClr val="tx1">
                      <a:lumMod val="65000"/>
                      <a:lumOff val="35000"/>
                    </a:schemeClr>
                  </a:solidFill>
                  <a:latin typeface="微软雅黑" panose="020B0503020204020204" charset="-122"/>
                  <a:ea typeface="微软雅黑" panose="020B0503020204020204" charset="-122"/>
                  <a:sym typeface="+mn-ea"/>
                </a:rPr>
                <a:t>mongodb</a:t>
              </a:r>
              <a:r>
                <a:rPr lang="zh-CN" altLang="en-US" sz="1200" dirty="0" smtClean="0">
                  <a:solidFill>
                    <a:schemeClr val="tx1">
                      <a:lumMod val="65000"/>
                      <a:lumOff val="35000"/>
                    </a:schemeClr>
                  </a:solidFill>
                  <a:latin typeface="微软雅黑" panose="020B0503020204020204" charset="-122"/>
                  <a:ea typeface="微软雅黑" panose="020B0503020204020204" charset="-122"/>
                  <a:sym typeface="+mn-ea"/>
                </a:rPr>
                <a:t>和</a:t>
              </a:r>
              <a:r>
                <a:rPr lang="en-US" altLang="zh-CN" sz="1200" dirty="0" err="1" smtClean="0">
                  <a:solidFill>
                    <a:schemeClr val="tx1">
                      <a:lumMod val="65000"/>
                      <a:lumOff val="35000"/>
                    </a:schemeClr>
                  </a:solidFill>
                  <a:latin typeface="微软雅黑" panose="020B0503020204020204" charset="-122"/>
                  <a:ea typeface="微软雅黑" panose="020B0503020204020204" charset="-122"/>
                  <a:sym typeface="+mn-ea"/>
                </a:rPr>
                <a:t>mysql</a:t>
              </a:r>
              <a:r>
                <a:rPr lang="zh-CN" altLang="en-US" sz="1200" dirty="0" smtClean="0">
                  <a:solidFill>
                    <a:schemeClr val="tx1">
                      <a:lumMod val="65000"/>
                      <a:lumOff val="35000"/>
                    </a:schemeClr>
                  </a:solidFill>
                  <a:latin typeface="微软雅黑" panose="020B0503020204020204" charset="-122"/>
                  <a:ea typeface="微软雅黑" panose="020B0503020204020204" charset="-122"/>
                  <a:sym typeface="+mn-ea"/>
                </a:rPr>
                <a:t>，由于我们使用</a:t>
              </a:r>
              <a:r>
                <a:rPr lang="en-US" altLang="zh-CN" sz="1200" dirty="0" smtClean="0">
                  <a:solidFill>
                    <a:schemeClr val="tx1">
                      <a:lumMod val="65000"/>
                      <a:lumOff val="35000"/>
                    </a:schemeClr>
                  </a:solidFill>
                  <a:latin typeface="微软雅黑" panose="020B0503020204020204" charset="-122"/>
                  <a:ea typeface="微软雅黑" panose="020B0503020204020204" charset="-122"/>
                  <a:sym typeface="+mn-ea"/>
                </a:rPr>
                <a:t>JPA</a:t>
              </a:r>
              <a:r>
                <a:rPr lang="zh-CN" altLang="en-US" sz="1200" dirty="0" smtClean="0">
                  <a:solidFill>
                    <a:schemeClr val="tx1">
                      <a:lumMod val="65000"/>
                      <a:lumOff val="35000"/>
                    </a:schemeClr>
                  </a:solidFill>
                  <a:latin typeface="微软雅黑" panose="020B0503020204020204" charset="-122"/>
                  <a:ea typeface="微软雅黑" panose="020B0503020204020204" charset="-122"/>
                  <a:sym typeface="+mn-ea"/>
                </a:rPr>
                <a:t>来操作</a:t>
              </a:r>
              <a:r>
                <a:rPr lang="en-US" altLang="zh-CN" sz="1200" dirty="0" err="1" smtClean="0">
                  <a:solidFill>
                    <a:schemeClr val="tx1">
                      <a:lumMod val="65000"/>
                      <a:lumOff val="35000"/>
                    </a:schemeClr>
                  </a:solidFill>
                  <a:latin typeface="微软雅黑" panose="020B0503020204020204" charset="-122"/>
                  <a:ea typeface="微软雅黑" panose="020B0503020204020204" charset="-122"/>
                  <a:sym typeface="+mn-ea"/>
                </a:rPr>
                <a:t>mysql</a:t>
              </a:r>
              <a:r>
                <a:rPr lang="zh-CN" altLang="en-US" sz="1200" dirty="0" smtClean="0">
                  <a:solidFill>
                    <a:schemeClr val="tx1">
                      <a:lumMod val="65000"/>
                      <a:lumOff val="35000"/>
                    </a:schemeClr>
                  </a:solidFill>
                  <a:latin typeface="微软雅黑" panose="020B0503020204020204" charset="-122"/>
                  <a:ea typeface="微软雅黑" panose="020B0503020204020204" charset="-122"/>
                  <a:sym typeface="+mn-ea"/>
                </a:rPr>
                <a:t>，如果在同一个服务器程序中写入</a:t>
              </a:r>
              <a:r>
                <a:rPr lang="en-US" altLang="zh-CN" sz="1200" dirty="0" err="1" smtClean="0">
                  <a:solidFill>
                    <a:schemeClr val="tx1">
                      <a:lumMod val="65000"/>
                      <a:lumOff val="35000"/>
                    </a:schemeClr>
                  </a:solidFill>
                  <a:latin typeface="微软雅黑" panose="020B0503020204020204" charset="-122"/>
                  <a:ea typeface="微软雅黑" panose="020B0503020204020204" charset="-122"/>
                  <a:sym typeface="+mn-ea"/>
                </a:rPr>
                <a:t>mongodb</a:t>
              </a:r>
              <a:r>
                <a:rPr lang="zh-CN" altLang="en-US" sz="1200" dirty="0" smtClean="0">
                  <a:solidFill>
                    <a:schemeClr val="tx1">
                      <a:lumMod val="65000"/>
                      <a:lumOff val="35000"/>
                    </a:schemeClr>
                  </a:solidFill>
                  <a:latin typeface="微软雅黑" panose="020B0503020204020204" charset="-122"/>
                  <a:ea typeface="微软雅黑" panose="020B0503020204020204" charset="-122"/>
                  <a:sym typeface="+mn-ea"/>
                </a:rPr>
                <a:t>的数据源，会造成</a:t>
              </a:r>
              <a:r>
                <a:rPr lang="en-US" altLang="zh-CN" sz="1200" dirty="0" smtClean="0">
                  <a:solidFill>
                    <a:schemeClr val="tx1">
                      <a:lumMod val="65000"/>
                      <a:lumOff val="35000"/>
                    </a:schemeClr>
                  </a:solidFill>
                  <a:latin typeface="微软雅黑" panose="020B0503020204020204" charset="-122"/>
                  <a:ea typeface="微软雅黑" panose="020B0503020204020204" charset="-122"/>
                  <a:sym typeface="+mn-ea"/>
                </a:rPr>
                <a:t>JPA</a:t>
              </a:r>
              <a:r>
                <a:rPr lang="zh-CN" altLang="en-US" sz="1200" dirty="0" smtClean="0">
                  <a:solidFill>
                    <a:schemeClr val="tx1">
                      <a:lumMod val="65000"/>
                      <a:lumOff val="35000"/>
                    </a:schemeClr>
                  </a:solidFill>
                  <a:latin typeface="微软雅黑" panose="020B0503020204020204" charset="-122"/>
                  <a:ea typeface="微软雅黑" panose="020B0503020204020204" charset="-122"/>
                  <a:sym typeface="+mn-ea"/>
                </a:rPr>
                <a:t>的数据源混乱，导致无法使用，而使用微服务就能避免这样的问题。</a:t>
              </a:r>
              <a:endParaRPr lang="zh-CN" altLang="en-US" sz="1200" dirty="0">
                <a:solidFill>
                  <a:schemeClr val="tx1">
                    <a:lumMod val="65000"/>
                    <a:lumOff val="35000"/>
                  </a:schemeClr>
                </a:solidFill>
                <a:latin typeface="微软雅黑" panose="020B0503020204020204" charset="-122"/>
                <a:ea typeface="微软雅黑" panose="020B0503020204020204" charset="-122"/>
                <a:sym typeface="+mn-ea"/>
              </a:endParaRPr>
            </a:p>
          </p:txBody>
        </p:sp>
      </p:grpSp>
      <p:cxnSp>
        <p:nvCxnSpPr>
          <p:cNvPr id="18" name="直接连接符 17"/>
          <p:cNvCxnSpPr/>
          <p:nvPr/>
        </p:nvCxnSpPr>
        <p:spPr>
          <a:xfrm>
            <a:off x="6364545" y="4713579"/>
            <a:ext cx="4747895" cy="0"/>
          </a:xfrm>
          <a:prstGeom prst="line">
            <a:avLst/>
          </a:prstGeom>
          <a:ln w="12700">
            <a:solidFill>
              <a:srgbClr val="7E8D9A"/>
            </a:solidFill>
          </a:ln>
        </p:spPr>
        <p:style>
          <a:lnRef idx="1">
            <a:schemeClr val="accent1"/>
          </a:lnRef>
          <a:fillRef idx="0">
            <a:schemeClr val="accent1"/>
          </a:fillRef>
          <a:effectRef idx="0">
            <a:schemeClr val="accent1"/>
          </a:effectRef>
          <a:fontRef idx="minor">
            <a:schemeClr val="tx1"/>
          </a:fontRef>
        </p:style>
      </p:cxnSp>
      <p:grpSp>
        <p:nvGrpSpPr>
          <p:cNvPr id="19" name="Group 74"/>
          <p:cNvGrpSpPr/>
          <p:nvPr/>
        </p:nvGrpSpPr>
        <p:grpSpPr>
          <a:xfrm>
            <a:off x="6364412" y="4820325"/>
            <a:ext cx="4898390" cy="1200190"/>
            <a:chOff x="336337" y="2984337"/>
            <a:chExt cx="3674749" cy="900376"/>
          </a:xfrm>
        </p:grpSpPr>
        <p:sp>
          <p:nvSpPr>
            <p:cNvPr id="20" name="文本框 11"/>
            <p:cNvSpPr txBox="1"/>
            <p:nvPr/>
          </p:nvSpPr>
          <p:spPr>
            <a:xfrm>
              <a:off x="336337" y="2984337"/>
              <a:ext cx="754249" cy="253982"/>
            </a:xfrm>
            <a:prstGeom prst="rect">
              <a:avLst/>
            </a:prstGeom>
            <a:noFill/>
          </p:spPr>
          <p:txBody>
            <a:bodyPr wrap="none" rtlCol="0">
              <a:spAutoFit/>
            </a:bodyPr>
            <a:lstStyle/>
            <a:p>
              <a:pPr algn="l"/>
              <a:r>
                <a:rPr lang="zh-CN" altLang="en-US" sz="1600" b="1" dirty="0" smtClean="0">
                  <a:solidFill>
                    <a:schemeClr val="tx1">
                      <a:lumMod val="65000"/>
                      <a:lumOff val="35000"/>
                    </a:schemeClr>
                  </a:solidFill>
                  <a:latin typeface="微软雅黑" panose="020B0503020204020204" charset="-122"/>
                  <a:ea typeface="微软雅黑" panose="020B0503020204020204" charset="-122"/>
                  <a:sym typeface="+mn-ea"/>
                </a:rPr>
                <a:t>按需伸缩</a:t>
              </a:r>
              <a:endParaRPr lang="zh-CN" altLang="en-US" sz="16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21" name="矩形 9"/>
            <p:cNvSpPr/>
            <p:nvPr/>
          </p:nvSpPr>
          <p:spPr>
            <a:xfrm>
              <a:off x="336337" y="3192036"/>
              <a:ext cx="3674749" cy="692677"/>
            </a:xfrm>
            <a:prstGeom prst="rect">
              <a:avLst/>
            </a:prstGeom>
          </p:spPr>
          <p:txBody>
            <a:bodyPr wrap="square">
              <a:spAutoFit/>
            </a:bodyPr>
            <a:lstStyle/>
            <a:p>
              <a:pPr algn="l" fontAlgn="auto">
                <a:lnSpc>
                  <a:spcPct val="150000"/>
                </a:lnSpc>
              </a:pPr>
              <a:r>
                <a:rPr lang="zh-CN" altLang="en-US" sz="1200" dirty="0" smtClean="0">
                  <a:solidFill>
                    <a:schemeClr val="tx1">
                      <a:lumMod val="65000"/>
                      <a:lumOff val="35000"/>
                    </a:schemeClr>
                  </a:solidFill>
                  <a:latin typeface="微软雅黑" panose="020B0503020204020204" charset="-122"/>
                  <a:ea typeface="微软雅黑" panose="020B0503020204020204" charset="-122"/>
                  <a:sym typeface="+mn-ea"/>
                </a:rPr>
                <a:t>项目可以根据需求实现有</a:t>
              </a:r>
              <a:r>
                <a:rPr lang="zh-CN" altLang="en-US" sz="1200" b="1" dirty="0" smtClean="0">
                  <a:solidFill>
                    <a:schemeClr val="tx1">
                      <a:lumMod val="65000"/>
                      <a:lumOff val="35000"/>
                    </a:schemeClr>
                  </a:solidFill>
                  <a:latin typeface="微软雅黑" panose="020B0503020204020204" charset="-122"/>
                  <a:ea typeface="微软雅黑" panose="020B0503020204020204" charset="-122"/>
                  <a:sym typeface="+mn-ea"/>
                </a:rPr>
                <a:t>针对性的扩展</a:t>
              </a:r>
              <a:r>
                <a:rPr lang="zh-CN" altLang="en-US" sz="1200" dirty="0" smtClean="0">
                  <a:solidFill>
                    <a:schemeClr val="tx1">
                      <a:lumMod val="65000"/>
                      <a:lumOff val="35000"/>
                    </a:schemeClr>
                  </a:solidFill>
                  <a:latin typeface="微软雅黑" panose="020B0503020204020204" charset="-122"/>
                  <a:ea typeface="微软雅黑" panose="020B0503020204020204" charset="-122"/>
                  <a:sym typeface="+mn-ea"/>
                </a:rPr>
                <a:t>。本项目中</a:t>
              </a:r>
              <a:r>
                <a:rPr lang="en-US" altLang="zh-CN" sz="1200" dirty="0" err="1" smtClean="0">
                  <a:solidFill>
                    <a:schemeClr val="tx1">
                      <a:lumMod val="65000"/>
                      <a:lumOff val="35000"/>
                    </a:schemeClr>
                  </a:solidFill>
                  <a:latin typeface="微软雅黑" panose="020B0503020204020204" charset="-122"/>
                  <a:ea typeface="微软雅黑" panose="020B0503020204020204" charset="-122"/>
                  <a:sym typeface="+mn-ea"/>
                </a:rPr>
                <a:t>MqttService</a:t>
              </a:r>
              <a:r>
                <a:rPr lang="zh-CN" altLang="en-US" sz="1200" dirty="0" smtClean="0">
                  <a:solidFill>
                    <a:schemeClr val="tx1">
                      <a:lumMod val="65000"/>
                      <a:lumOff val="35000"/>
                    </a:schemeClr>
                  </a:solidFill>
                  <a:latin typeface="微软雅黑" panose="020B0503020204020204" charset="-122"/>
                  <a:ea typeface="微软雅黑" panose="020B0503020204020204" charset="-122"/>
                  <a:sym typeface="+mn-ea"/>
                </a:rPr>
                <a:t>服务器相对于其他服务器有更高的性能需求，于是我们分配了</a:t>
              </a:r>
              <a:r>
                <a:rPr lang="en-US" altLang="zh-CN" sz="1200" dirty="0" smtClean="0">
                  <a:solidFill>
                    <a:schemeClr val="tx1">
                      <a:lumMod val="65000"/>
                      <a:lumOff val="35000"/>
                    </a:schemeClr>
                  </a:solidFill>
                  <a:latin typeface="微软雅黑" panose="020B0503020204020204" charset="-122"/>
                  <a:ea typeface="微软雅黑" panose="020B0503020204020204" charset="-122"/>
                  <a:sym typeface="+mn-ea"/>
                </a:rPr>
                <a:t>12</a:t>
              </a:r>
              <a:r>
                <a:rPr lang="zh-CN" altLang="en-US" sz="1200" dirty="0" smtClean="0">
                  <a:solidFill>
                    <a:schemeClr val="tx1">
                      <a:lumMod val="65000"/>
                      <a:lumOff val="35000"/>
                    </a:schemeClr>
                  </a:solidFill>
                  <a:latin typeface="微软雅黑" panose="020B0503020204020204" charset="-122"/>
                  <a:ea typeface="微软雅黑" panose="020B0503020204020204" charset="-122"/>
                  <a:sym typeface="+mn-ea"/>
                </a:rPr>
                <a:t>核</a:t>
              </a:r>
              <a:r>
                <a:rPr lang="en-US" altLang="zh-CN" sz="1200" dirty="0" smtClean="0">
                  <a:solidFill>
                    <a:schemeClr val="tx1">
                      <a:lumMod val="65000"/>
                      <a:lumOff val="35000"/>
                    </a:schemeClr>
                  </a:solidFill>
                  <a:latin typeface="微软雅黑" panose="020B0503020204020204" charset="-122"/>
                  <a:ea typeface="微软雅黑" panose="020B0503020204020204" charset="-122"/>
                  <a:sym typeface="+mn-ea"/>
                </a:rPr>
                <a:t>8G</a:t>
              </a:r>
              <a:r>
                <a:rPr lang="zh-CN" altLang="en-US" sz="1200" dirty="0" smtClean="0">
                  <a:solidFill>
                    <a:schemeClr val="tx1">
                      <a:lumMod val="65000"/>
                      <a:lumOff val="35000"/>
                    </a:schemeClr>
                  </a:solidFill>
                  <a:latin typeface="微软雅黑" panose="020B0503020204020204" charset="-122"/>
                  <a:ea typeface="微软雅黑" panose="020B0503020204020204" charset="-122"/>
                  <a:sym typeface="+mn-ea"/>
                </a:rPr>
                <a:t>的计算机供它使用，而</a:t>
              </a:r>
              <a:r>
                <a:rPr lang="en-US" altLang="zh-CN" sz="1200" dirty="0" err="1" smtClean="0">
                  <a:solidFill>
                    <a:schemeClr val="tx1">
                      <a:lumMod val="65000"/>
                      <a:lumOff val="35000"/>
                    </a:schemeClr>
                  </a:solidFill>
                  <a:latin typeface="微软雅黑" panose="020B0503020204020204" charset="-122"/>
                  <a:ea typeface="微软雅黑" panose="020B0503020204020204" charset="-122"/>
                  <a:sym typeface="+mn-ea"/>
                </a:rPr>
                <a:t>UserService</a:t>
              </a:r>
              <a:r>
                <a:rPr lang="zh-CN" altLang="en-US" sz="1200" dirty="0" smtClean="0">
                  <a:solidFill>
                    <a:schemeClr val="tx1">
                      <a:lumMod val="65000"/>
                      <a:lumOff val="35000"/>
                    </a:schemeClr>
                  </a:solidFill>
                  <a:latin typeface="微软雅黑" panose="020B0503020204020204" charset="-122"/>
                  <a:ea typeface="微软雅黑" panose="020B0503020204020204" charset="-122"/>
                  <a:sym typeface="+mn-ea"/>
                </a:rPr>
                <a:t>服务器则使用了</a:t>
              </a:r>
              <a:r>
                <a:rPr lang="en-US" altLang="zh-CN" sz="1200" dirty="0" smtClean="0">
                  <a:solidFill>
                    <a:schemeClr val="tx1">
                      <a:lumMod val="65000"/>
                      <a:lumOff val="35000"/>
                    </a:schemeClr>
                  </a:solidFill>
                  <a:latin typeface="微软雅黑" panose="020B0503020204020204" charset="-122"/>
                  <a:ea typeface="微软雅黑" panose="020B0503020204020204" charset="-122"/>
                  <a:sym typeface="+mn-ea"/>
                </a:rPr>
                <a:t>4</a:t>
              </a:r>
              <a:r>
                <a:rPr lang="zh-CN" altLang="en-US" sz="1200" dirty="0" smtClean="0">
                  <a:solidFill>
                    <a:schemeClr val="tx1">
                      <a:lumMod val="65000"/>
                      <a:lumOff val="35000"/>
                    </a:schemeClr>
                  </a:solidFill>
                  <a:latin typeface="微软雅黑" panose="020B0503020204020204" charset="-122"/>
                  <a:ea typeface="微软雅黑" panose="020B0503020204020204" charset="-122"/>
                  <a:sym typeface="+mn-ea"/>
                </a:rPr>
                <a:t>核</a:t>
              </a:r>
              <a:r>
                <a:rPr lang="en-US" altLang="zh-CN" sz="1200" dirty="0" smtClean="0">
                  <a:solidFill>
                    <a:schemeClr val="tx1">
                      <a:lumMod val="65000"/>
                      <a:lumOff val="35000"/>
                    </a:schemeClr>
                  </a:solidFill>
                  <a:latin typeface="微软雅黑" panose="020B0503020204020204" charset="-122"/>
                  <a:ea typeface="微软雅黑" panose="020B0503020204020204" charset="-122"/>
                  <a:sym typeface="+mn-ea"/>
                </a:rPr>
                <a:t>8G</a:t>
              </a:r>
              <a:r>
                <a:rPr lang="zh-CN" altLang="en-US" sz="1200" dirty="0" smtClean="0">
                  <a:solidFill>
                    <a:schemeClr val="tx1">
                      <a:lumMod val="65000"/>
                      <a:lumOff val="35000"/>
                    </a:schemeClr>
                  </a:solidFill>
                  <a:latin typeface="微软雅黑" panose="020B0503020204020204" charset="-122"/>
                  <a:ea typeface="微软雅黑" panose="020B0503020204020204" charset="-122"/>
                  <a:sym typeface="+mn-ea"/>
                </a:rPr>
                <a:t>计算机。</a:t>
              </a:r>
              <a:endParaRPr lang="zh-CN" altLang="en-US" sz="1200" dirty="0">
                <a:solidFill>
                  <a:schemeClr val="tx1">
                    <a:lumMod val="65000"/>
                    <a:lumOff val="35000"/>
                  </a:schemeClr>
                </a:solidFill>
                <a:latin typeface="微软雅黑" panose="020B0503020204020204" charset="-122"/>
                <a:ea typeface="微软雅黑" panose="020B0503020204020204" charset="-122"/>
                <a:sym typeface="+mn-ea"/>
              </a:endParaRPr>
            </a:p>
          </p:txBody>
        </p:sp>
      </p:grpSp>
      <p:sp>
        <p:nvSpPr>
          <p:cNvPr id="2" name="TextBox 1"/>
          <p:cNvSpPr txBox="1"/>
          <p:nvPr/>
        </p:nvSpPr>
        <p:spPr>
          <a:xfrm>
            <a:off x="3139914" y="863479"/>
            <a:ext cx="2501006" cy="646331"/>
          </a:xfrm>
          <a:prstGeom prst="rect">
            <a:avLst/>
          </a:prstGeom>
          <a:noFill/>
        </p:spPr>
        <p:txBody>
          <a:bodyPr wrap="none" rtlCol="0">
            <a:spAutoFit/>
          </a:bodyPr>
          <a:lstStyle/>
          <a:p>
            <a:r>
              <a:rPr lang="zh-CN" altLang="en-US" sz="3600" b="1" dirty="0" smtClean="0"/>
              <a:t>微服务架构</a:t>
            </a:r>
            <a:endParaRPr lang="zh-CN" altLang="en-US" sz="3600" b="1"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500"/>
                                        <p:tgtEl>
                                          <p:spTgt spid="6"/>
                                        </p:tgtEl>
                                      </p:cBhvr>
                                    </p:animEffect>
                                  </p:childTnLst>
                                </p:cTn>
                              </p:par>
                            </p:childTnLst>
                          </p:cTn>
                        </p:par>
                        <p:par>
                          <p:cTn id="8" fill="hold">
                            <p:stCondLst>
                              <p:cond delay="500"/>
                            </p:stCondLst>
                            <p:childTnLst>
                              <p:par>
                                <p:cTn id="9" presetID="2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edge">
                                      <p:cBhvr>
                                        <p:cTn id="11" dur="500"/>
                                        <p:tgtEl>
                                          <p:spTgt spid="8"/>
                                        </p:tgtEl>
                                      </p:cBhvr>
                                    </p:animEffect>
                                  </p:childTnLst>
                                </p:cTn>
                              </p:par>
                            </p:childTnLst>
                          </p:cTn>
                        </p:par>
                        <p:par>
                          <p:cTn id="12" fill="hold">
                            <p:stCondLst>
                              <p:cond delay="1000"/>
                            </p:stCondLst>
                            <p:childTnLst>
                              <p:par>
                                <p:cTn id="13" presetID="53" presetClass="entr" presetSubtype="16" fill="hold" grpId="1"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Effect transition="in" filter="fade">
                                      <p:cBhvr>
                                        <p:cTn id="17" dur="500"/>
                                        <p:tgtEl>
                                          <p:spTgt spid="9"/>
                                        </p:tgtEl>
                                      </p:cBhvr>
                                    </p:animEffect>
                                  </p:childTnLst>
                                </p:cTn>
                              </p:par>
                            </p:childTnLst>
                          </p:cTn>
                        </p:par>
                        <p:par>
                          <p:cTn id="18" fill="hold">
                            <p:stCondLst>
                              <p:cond delay="1500"/>
                            </p:stCondLst>
                            <p:childTnLst>
                              <p:par>
                                <p:cTn id="19" presetID="18" presetClass="entr" presetSubtype="12"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strips(downLeft)">
                                      <p:cBhvr>
                                        <p:cTn id="21" dur="500"/>
                                        <p:tgtEl>
                                          <p:spTgt spid="7"/>
                                        </p:tgtEl>
                                      </p:cBhvr>
                                    </p:animEffect>
                                  </p:childTnLst>
                                </p:cTn>
                              </p:par>
                            </p:childTnLst>
                          </p:cTn>
                        </p:par>
                        <p:par>
                          <p:cTn id="22" fill="hold">
                            <p:stCondLst>
                              <p:cond delay="2000"/>
                            </p:stCondLst>
                            <p:childTnLst>
                              <p:par>
                                <p:cTn id="23" presetID="12" presetClass="entr" presetSubtype="1"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slide(fromTop)">
                                      <p:cBhvr>
                                        <p:cTn id="25" dur="500"/>
                                        <p:tgtEl>
                                          <p:spTgt spid="1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3000"/>
                            </p:stCondLst>
                            <p:childTnLst>
                              <p:par>
                                <p:cTn id="31" presetID="12" presetClass="entr" presetSubtype="1"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slide(fromTop)">
                                      <p:cBhvr>
                                        <p:cTn id="33" dur="500"/>
                                        <p:tgtEl>
                                          <p:spTgt spid="13"/>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par>
                          <p:cTn id="38" fill="hold">
                            <p:stCondLst>
                              <p:cond delay="4000"/>
                            </p:stCondLst>
                            <p:childTnLst>
                              <p:par>
                                <p:cTn id="39" presetID="12" presetClass="entr" presetSubtype="1" fill="hold"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slide(fromTop)">
                                      <p:cBhvr>
                                        <p:cTn id="41" dur="500"/>
                                        <p:tgtEl>
                                          <p:spTgt spid="17"/>
                                        </p:tgtEl>
                                      </p:cBhvr>
                                    </p:animEffect>
                                  </p:childTnLst>
                                </p:cTn>
                              </p:par>
                            </p:childTnLst>
                          </p:cTn>
                        </p:par>
                        <p:par>
                          <p:cTn id="42" fill="hold">
                            <p:stCondLst>
                              <p:cond delay="4500"/>
                            </p:stCondLst>
                            <p:childTnLst>
                              <p:par>
                                <p:cTn id="43" presetID="22" presetClass="entr" presetSubtype="8"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left)">
                                      <p:cBhvr>
                                        <p:cTn id="45" dur="500"/>
                                        <p:tgtEl>
                                          <p:spTgt spid="18"/>
                                        </p:tgtEl>
                                      </p:cBhvr>
                                    </p:animEffect>
                                  </p:childTnLst>
                                </p:cTn>
                              </p:par>
                            </p:childTnLst>
                          </p:cTn>
                        </p:par>
                        <p:par>
                          <p:cTn id="46" fill="hold">
                            <p:stCondLst>
                              <p:cond delay="5000"/>
                            </p:stCondLst>
                            <p:childTnLst>
                              <p:par>
                                <p:cTn id="47" presetID="12" presetClass="entr" presetSubtype="1" fill="hold"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slide(fromTop)">
                                      <p:cBhvr>
                                        <p:cTn id="4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9446895" y="1243330"/>
            <a:ext cx="2089785" cy="596265"/>
          </a:xfrm>
          <a:prstGeom prst="rect">
            <a:avLst/>
          </a:prstGeom>
          <a:noFill/>
        </p:spPr>
        <p:txBody>
          <a:bodyPr wrap="square" rtlCol="0">
            <a:spAutoFit/>
          </a:bodyPr>
          <a:lstStyle/>
          <a:p>
            <a:pPr algn="l"/>
            <a:r>
              <a:rPr lang="zh-CN" altLang="en-US" sz="1600" b="1">
                <a:solidFill>
                  <a:schemeClr val="bg1"/>
                </a:solidFill>
                <a:latin typeface="微软雅黑" panose="020B0503020204020204" charset="-122"/>
                <a:ea typeface="微软雅黑" panose="020B0503020204020204" charset="-122"/>
                <a:sym typeface="+mn-ea"/>
              </a:rPr>
              <a:t>Click here to add your title</a:t>
            </a:r>
          </a:p>
        </p:txBody>
      </p:sp>
      <p:cxnSp>
        <p:nvCxnSpPr>
          <p:cNvPr id="17" name="直接连接符 16"/>
          <p:cNvCxnSpPr/>
          <p:nvPr/>
        </p:nvCxnSpPr>
        <p:spPr>
          <a:xfrm>
            <a:off x="9540240" y="1981200"/>
            <a:ext cx="8839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75847" y="243279"/>
            <a:ext cx="2120032" cy="461665"/>
          </a:xfrm>
          <a:prstGeom prst="rect">
            <a:avLst/>
          </a:prstGeom>
          <a:noFill/>
        </p:spPr>
        <p:txBody>
          <a:bodyPr wrap="square" rtlCol="0">
            <a:spAutoFit/>
          </a:bodyPr>
          <a:lstStyle/>
          <a:p>
            <a:pPr algn="ctr"/>
            <a:r>
              <a:rPr lang="zh-CN" altLang="en-US" sz="2400" b="1" dirty="0" smtClean="0"/>
              <a:t>用户数据关系</a:t>
            </a:r>
            <a:endParaRPr lang="zh-CN" altLang="en-US" sz="2400" b="1"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5878" y="0"/>
            <a:ext cx="8195909" cy="669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637464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down)">
                                      <p:cBhvr>
                                        <p:cTn id="8" dur="500"/>
                                        <p:tgtEl>
                                          <p:spTgt spid="16"/>
                                        </p:tgtEl>
                                      </p:cBhvr>
                                    </p:animEffect>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192405" y="189865"/>
            <a:ext cx="11806555" cy="647827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945380" y="1055370"/>
            <a:ext cx="2301875" cy="2301875"/>
            <a:chOff x="7840" y="1666"/>
            <a:chExt cx="3872" cy="3872"/>
          </a:xfrm>
        </p:grpSpPr>
        <p:sp>
          <p:nvSpPr>
            <p:cNvPr id="4" name="椭圆 3"/>
            <p:cNvSpPr/>
            <p:nvPr/>
          </p:nvSpPr>
          <p:spPr>
            <a:xfrm>
              <a:off x="7840" y="1666"/>
              <a:ext cx="3872" cy="3872"/>
            </a:xfrm>
            <a:prstGeom prst="ellipse">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7840" y="1666"/>
              <a:ext cx="3872" cy="3872"/>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5024120" y="1824990"/>
            <a:ext cx="2143760" cy="762000"/>
          </a:xfrm>
          <a:prstGeom prst="rect">
            <a:avLst/>
          </a:prstGeom>
          <a:noFill/>
        </p:spPr>
        <p:txBody>
          <a:bodyPr wrap="square" rtlCol="0">
            <a:spAutoFit/>
          </a:bodyPr>
          <a:lstStyle/>
          <a:p>
            <a:pPr algn="ctr"/>
            <a:r>
              <a:rPr lang="en-US" altLang="zh-CN" sz="4400">
                <a:solidFill>
                  <a:schemeClr val="bg1"/>
                </a:solidFill>
                <a:latin typeface="Franklin Gothic Demi Cond" panose="020B0706030402020204" charset="0"/>
              </a:rPr>
              <a:t>Part One</a:t>
            </a:r>
            <a:r>
              <a:rPr lang="en-US" altLang="zh-CN" sz="4000">
                <a:solidFill>
                  <a:schemeClr val="bg1"/>
                </a:solidFill>
                <a:latin typeface="Franklin Gothic Demi Cond" panose="020B0706030402020204" charset="0"/>
              </a:rPr>
              <a:t> </a:t>
            </a:r>
          </a:p>
        </p:txBody>
      </p:sp>
      <p:sp>
        <p:nvSpPr>
          <p:cNvPr id="11" name="文本框 10"/>
          <p:cNvSpPr txBox="1"/>
          <p:nvPr/>
        </p:nvSpPr>
        <p:spPr>
          <a:xfrm>
            <a:off x="3686810" y="3797935"/>
            <a:ext cx="4817110" cy="523220"/>
          </a:xfrm>
          <a:prstGeom prst="rect">
            <a:avLst/>
          </a:prstGeom>
          <a:noFill/>
        </p:spPr>
        <p:txBody>
          <a:bodyPr wrap="square" rtlCol="0">
            <a:spAutoFit/>
          </a:bodyPr>
          <a:lstStyle/>
          <a:p>
            <a:pPr algn="ctr"/>
            <a:r>
              <a:rPr lang="zh-CN" altLang="en-US" sz="2800" dirty="0" smtClean="0">
                <a:solidFill>
                  <a:schemeClr val="tx1">
                    <a:lumMod val="65000"/>
                    <a:lumOff val="35000"/>
                  </a:schemeClr>
                </a:solidFill>
                <a:latin typeface="微软雅黑" panose="020B0503020204020204" charset="-122"/>
                <a:ea typeface="微软雅黑" panose="020B0503020204020204" charset="-122"/>
                <a:sym typeface="+mn-ea"/>
              </a:rPr>
              <a:t>主要特点</a:t>
            </a:r>
            <a:endParaRPr lang="zh-CN" altLang="en-US" sz="2800"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8" name="文本框 7"/>
          <p:cNvSpPr txBox="1"/>
          <p:nvPr/>
        </p:nvSpPr>
        <p:spPr>
          <a:xfrm>
            <a:off x="1456055" y="4648200"/>
            <a:ext cx="9278620" cy="1066800"/>
          </a:xfrm>
          <a:prstGeom prst="rect">
            <a:avLst/>
          </a:prstGeom>
          <a:noFill/>
        </p:spPr>
        <p:txBody>
          <a:bodyPr wrap="square" rtlCol="0">
            <a:spAutoFit/>
          </a:bodyPr>
          <a:lstStyle/>
          <a:p>
            <a:pPr algn="ctr" fontAlgn="auto">
              <a:lnSpc>
                <a:spcPct val="200000"/>
              </a:lnSpc>
            </a:pPr>
            <a:r>
              <a:rPr lang="zh-CN" altLang="en-US" sz="1600">
                <a:solidFill>
                  <a:schemeClr val="tx1">
                    <a:lumMod val="65000"/>
                    <a:lumOff val="35000"/>
                  </a:schemeClr>
                </a:solidFill>
                <a:latin typeface="微软雅黑" panose="020B0503020204020204" charset="-122"/>
                <a:ea typeface="微软雅黑" panose="020B0503020204020204" charset="-122"/>
              </a:rPr>
              <a:t>I love you more than I've ever loved any woman. And I've waited longer for you than I've waited for any woman.</a:t>
            </a:r>
          </a:p>
        </p:txBody>
      </p:sp>
    </p:spTree>
    <p:extLst>
      <p:ext uri="{BB962C8B-B14F-4D97-AF65-F5344CB8AC3E}">
        <p14:creationId xmlns:p14="http://schemas.microsoft.com/office/powerpoint/2010/main" val="198588427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edge">
                                      <p:cBhvr>
                                        <p:cTn id="7" dur="500"/>
                                        <p:tgtEl>
                                          <p:spTgt spid="34"/>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edge">
                                      <p:cBhvr>
                                        <p:cTn id="11" dur="500"/>
                                        <p:tgtEl>
                                          <p:spTgt spid="6"/>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par>
                          <p:cTn id="18" fill="hold">
                            <p:stCondLst>
                              <p:cond delay="1500"/>
                            </p:stCondLst>
                            <p:childTnLst>
                              <p:par>
                                <p:cTn id="19" presetID="12"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p:tgtEl>
                                          <p:spTgt spid="11"/>
                                        </p:tgtEl>
                                        <p:attrNameLst>
                                          <p:attrName>ppt_y</p:attrName>
                                        </p:attrNameLst>
                                      </p:cBhvr>
                                      <p:tavLst>
                                        <p:tav tm="0">
                                          <p:val>
                                            <p:strVal val="#ppt_y-#ppt_h*1.125000"/>
                                          </p:val>
                                        </p:tav>
                                        <p:tav tm="100000">
                                          <p:val>
                                            <p:strVal val="#ppt_y"/>
                                          </p:val>
                                        </p:tav>
                                      </p:tavLst>
                                    </p:anim>
                                    <p:animEffect transition="in" filter="wipe(down)">
                                      <p:cBhvr>
                                        <p:cTn id="22" dur="500"/>
                                        <p:tgtEl>
                                          <p:spTgt spid="11"/>
                                        </p:tgtEl>
                                      </p:cBhvr>
                                    </p:animEffect>
                                  </p:childTnLst>
                                </p:cTn>
                              </p:par>
                            </p:childTnLst>
                          </p:cTn>
                        </p:par>
                        <p:par>
                          <p:cTn id="23" fill="hold">
                            <p:stCondLst>
                              <p:cond delay="2000"/>
                            </p:stCondLst>
                            <p:childTnLst>
                              <p:par>
                                <p:cTn id="24" presetID="1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p:tgtEl>
                                          <p:spTgt spid="8"/>
                                        </p:tgtEl>
                                        <p:attrNameLst>
                                          <p:attrName>ppt_y</p:attrName>
                                        </p:attrNameLst>
                                      </p:cBhvr>
                                      <p:tavLst>
                                        <p:tav tm="0">
                                          <p:val>
                                            <p:strVal val="#ppt_y+#ppt_h*1.125000"/>
                                          </p:val>
                                        </p:tav>
                                        <p:tav tm="100000">
                                          <p:val>
                                            <p:strVal val="#ppt_y"/>
                                          </p:val>
                                        </p:tav>
                                      </p:tavLst>
                                    </p:anim>
                                    <p:animEffect transition="in" filter="wipe(up)">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7" grpId="0"/>
      <p:bldP spid="11"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350" y="1626870"/>
            <a:ext cx="6650990" cy="4430395"/>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5531366" y="1997799"/>
            <a:ext cx="6009626" cy="914400"/>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5543357" y="3362037"/>
            <a:ext cx="6009626" cy="914400"/>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5555348" y="4726275"/>
            <a:ext cx="6009626" cy="914400"/>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03188" y="3464272"/>
            <a:ext cx="808484" cy="808484"/>
          </a:xfrm>
          <a:prstGeom prst="rect">
            <a:avLst/>
          </a:prstGeom>
          <a:noFill/>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4926" y="1950283"/>
            <a:ext cx="1005458" cy="1005458"/>
          </a:xfrm>
          <a:prstGeom prst="rect">
            <a:avLst/>
          </a:prstGeom>
        </p:spPr>
      </p:pic>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44694" y="4809678"/>
            <a:ext cx="754499" cy="754499"/>
          </a:xfrm>
          <a:prstGeom prst="rect">
            <a:avLst/>
          </a:prstGeom>
        </p:spPr>
      </p:pic>
      <p:sp>
        <p:nvSpPr>
          <p:cNvPr id="16" name="矩形 15"/>
          <p:cNvSpPr/>
          <p:nvPr/>
        </p:nvSpPr>
        <p:spPr>
          <a:xfrm>
            <a:off x="6644640" y="2080329"/>
            <a:ext cx="4950608" cy="401328"/>
          </a:xfrm>
          <a:prstGeom prst="rect">
            <a:avLst/>
          </a:prstGeom>
        </p:spPr>
        <p:txBody>
          <a:bodyPr wrap="square">
            <a:spAutoFit/>
          </a:bodyPr>
          <a:lstStyle/>
          <a:p>
            <a:pPr algn="l">
              <a:lnSpc>
                <a:spcPct val="130000"/>
              </a:lnSpc>
            </a:pPr>
            <a:r>
              <a:rPr lang="zh-CN" altLang="en-US" b="1" dirty="0" smtClean="0">
                <a:solidFill>
                  <a:schemeClr val="bg1"/>
                </a:solidFill>
                <a:latin typeface="+mj-ea"/>
                <a:ea typeface="+mj-ea"/>
                <a:sym typeface="+mn-ea"/>
              </a:rPr>
              <a:t>通用与兼容性</a:t>
            </a:r>
            <a:endParaRPr lang="zh-CN" altLang="en-US" b="1" dirty="0">
              <a:solidFill>
                <a:schemeClr val="bg1"/>
              </a:solidFill>
              <a:latin typeface="+mj-ea"/>
              <a:ea typeface="+mj-ea"/>
              <a:sym typeface="+mn-ea"/>
            </a:endParaRPr>
          </a:p>
        </p:txBody>
      </p:sp>
      <p:sp>
        <p:nvSpPr>
          <p:cNvPr id="17" name="矩形 16"/>
          <p:cNvSpPr/>
          <p:nvPr/>
        </p:nvSpPr>
        <p:spPr>
          <a:xfrm>
            <a:off x="6644640" y="3362380"/>
            <a:ext cx="4950608" cy="401328"/>
          </a:xfrm>
          <a:prstGeom prst="rect">
            <a:avLst/>
          </a:prstGeom>
        </p:spPr>
        <p:txBody>
          <a:bodyPr wrap="square">
            <a:spAutoFit/>
          </a:bodyPr>
          <a:lstStyle/>
          <a:p>
            <a:pPr algn="l">
              <a:lnSpc>
                <a:spcPct val="130000"/>
              </a:lnSpc>
            </a:pPr>
            <a:r>
              <a:rPr lang="zh-CN" altLang="en-US" b="1" dirty="0" smtClean="0">
                <a:solidFill>
                  <a:schemeClr val="bg1"/>
                </a:solidFill>
                <a:latin typeface="+mj-ea"/>
                <a:ea typeface="+mj-ea"/>
              </a:rPr>
              <a:t>自定义性</a:t>
            </a:r>
            <a:endParaRPr lang="zh-CN" altLang="en-US" b="1" dirty="0">
              <a:solidFill>
                <a:schemeClr val="bg1"/>
              </a:solidFill>
              <a:latin typeface="+mj-ea"/>
              <a:ea typeface="+mj-ea"/>
            </a:endParaRPr>
          </a:p>
        </p:txBody>
      </p:sp>
      <p:sp>
        <p:nvSpPr>
          <p:cNvPr id="18" name="矩形 17"/>
          <p:cNvSpPr/>
          <p:nvPr/>
        </p:nvSpPr>
        <p:spPr>
          <a:xfrm>
            <a:off x="6644640" y="4814797"/>
            <a:ext cx="4950608" cy="423321"/>
          </a:xfrm>
          <a:prstGeom prst="rect">
            <a:avLst/>
          </a:prstGeom>
        </p:spPr>
        <p:txBody>
          <a:bodyPr wrap="square">
            <a:spAutoFit/>
          </a:bodyPr>
          <a:lstStyle/>
          <a:p>
            <a:pPr algn="l">
              <a:lnSpc>
                <a:spcPct val="130000"/>
              </a:lnSpc>
            </a:pPr>
            <a:r>
              <a:rPr lang="zh-CN" altLang="en-US" b="1" dirty="0" smtClean="0">
                <a:solidFill>
                  <a:schemeClr val="bg1"/>
                </a:solidFill>
              </a:rPr>
              <a:t>稳定与安全性</a:t>
            </a:r>
            <a:endParaRPr lang="zh-CN" altLang="en-US" b="1" dirty="0">
              <a:solidFill>
                <a:schemeClr val="bg1"/>
              </a:solidFill>
            </a:endParaRPr>
          </a:p>
        </p:txBody>
      </p:sp>
      <p:sp>
        <p:nvSpPr>
          <p:cNvPr id="23" name="文本框 22"/>
          <p:cNvSpPr txBox="1"/>
          <p:nvPr/>
        </p:nvSpPr>
        <p:spPr>
          <a:xfrm>
            <a:off x="3942715" y="469265"/>
            <a:ext cx="4359275" cy="400110"/>
          </a:xfrm>
          <a:prstGeom prst="rect">
            <a:avLst/>
          </a:prstGeom>
          <a:noFill/>
        </p:spPr>
        <p:txBody>
          <a:bodyPr wrap="square" rtlCol="0">
            <a:spAutoFit/>
          </a:bodyPr>
          <a:lstStyle/>
          <a:p>
            <a:pPr algn="ctr"/>
            <a:r>
              <a:rPr lang="zh-CN" altLang="en-US" sz="2000" b="1" dirty="0" smtClean="0">
                <a:solidFill>
                  <a:schemeClr val="tx1">
                    <a:lumMod val="65000"/>
                    <a:lumOff val="35000"/>
                  </a:schemeClr>
                </a:solidFill>
                <a:latin typeface="微软雅黑" panose="020B0503020204020204" charset="-122"/>
                <a:ea typeface="微软雅黑" panose="020B0503020204020204" charset="-122"/>
                <a:sym typeface="+mn-ea"/>
              </a:rPr>
              <a:t>主要特点</a:t>
            </a:r>
            <a:endParaRPr lang="zh-CN" altLang="en-US" sz="20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13" name="矩形 12"/>
          <p:cNvSpPr/>
          <p:nvPr/>
        </p:nvSpPr>
        <p:spPr>
          <a:xfrm>
            <a:off x="6644640" y="2523706"/>
            <a:ext cx="4950608" cy="290977"/>
          </a:xfrm>
          <a:prstGeom prst="rect">
            <a:avLst/>
          </a:prstGeom>
        </p:spPr>
        <p:txBody>
          <a:bodyPr wrap="square">
            <a:spAutoFit/>
          </a:bodyPr>
          <a:lstStyle/>
          <a:p>
            <a:pPr algn="l">
              <a:lnSpc>
                <a:spcPct val="130000"/>
              </a:lnSpc>
            </a:pPr>
            <a:r>
              <a:rPr lang="zh-CN" altLang="en-US" sz="1100" dirty="0">
                <a:solidFill>
                  <a:schemeClr val="bg1"/>
                </a:solidFill>
                <a:latin typeface="微软雅黑" panose="020B0503020204020204" charset="-122"/>
                <a:ea typeface="微软雅黑" panose="020B0503020204020204" charset="-122"/>
                <a:sym typeface="+mn-ea"/>
              </a:rPr>
              <a:t>多</a:t>
            </a:r>
            <a:r>
              <a:rPr lang="zh-CN" altLang="en-US" sz="1100" dirty="0" smtClean="0">
                <a:solidFill>
                  <a:schemeClr val="bg1"/>
                </a:solidFill>
                <a:latin typeface="微软雅黑" panose="020B0503020204020204" charset="-122"/>
                <a:ea typeface="微软雅黑" panose="020B0503020204020204" charset="-122"/>
                <a:sym typeface="+mn-ea"/>
              </a:rPr>
              <a:t>协议支持、传感器适配</a:t>
            </a:r>
            <a:endParaRPr lang="zh-CN" altLang="en-US" sz="1100" dirty="0">
              <a:solidFill>
                <a:schemeClr val="bg1"/>
              </a:solidFill>
              <a:latin typeface="微软雅黑" panose="020B0503020204020204" charset="-122"/>
              <a:ea typeface="微软雅黑" panose="020B0503020204020204" charset="-122"/>
              <a:sym typeface="+mn-ea"/>
            </a:endParaRPr>
          </a:p>
        </p:txBody>
      </p:sp>
      <p:sp>
        <p:nvSpPr>
          <p:cNvPr id="19" name="矩形 18"/>
          <p:cNvSpPr/>
          <p:nvPr/>
        </p:nvSpPr>
        <p:spPr>
          <a:xfrm>
            <a:off x="6644640" y="3763708"/>
            <a:ext cx="4950608" cy="532453"/>
          </a:xfrm>
          <a:prstGeom prst="rect">
            <a:avLst/>
          </a:prstGeom>
        </p:spPr>
        <p:txBody>
          <a:bodyPr wrap="square">
            <a:spAutoFit/>
          </a:bodyPr>
          <a:lstStyle/>
          <a:p>
            <a:pPr>
              <a:lnSpc>
                <a:spcPct val="130000"/>
              </a:lnSpc>
            </a:pPr>
            <a:r>
              <a:rPr lang="zh-CN" altLang="en-US" sz="1100" dirty="0" smtClean="0">
                <a:solidFill>
                  <a:schemeClr val="bg1"/>
                </a:solidFill>
                <a:latin typeface="微软雅黑" panose="020B0503020204020204" charset="-122"/>
                <a:ea typeface="微软雅黑" panose="020B0503020204020204" charset="-122"/>
                <a:sym typeface="+mn-ea"/>
              </a:rPr>
              <a:t>自定义数据上报形式，动态修改发送</a:t>
            </a:r>
            <a:r>
              <a:rPr lang="zh-CN" altLang="en-US" sz="1100" dirty="0">
                <a:solidFill>
                  <a:schemeClr val="bg1"/>
                </a:solidFill>
                <a:latin typeface="微软雅黑" panose="020B0503020204020204" charset="-122"/>
                <a:ea typeface="微软雅黑" panose="020B0503020204020204" charset="-122"/>
                <a:sym typeface="+mn-ea"/>
              </a:rPr>
              <a:t>间隔</a:t>
            </a:r>
            <a:r>
              <a:rPr lang="zh-CN" altLang="en-US" sz="1100" dirty="0" smtClean="0">
                <a:solidFill>
                  <a:schemeClr val="bg1"/>
                </a:solidFill>
                <a:latin typeface="微软雅黑" panose="020B0503020204020204" charset="-122"/>
                <a:ea typeface="微软雅黑" panose="020B0503020204020204" charset="-122"/>
                <a:sym typeface="+mn-ea"/>
              </a:rPr>
              <a:t>，自定义规则，自定义</a:t>
            </a:r>
            <a:r>
              <a:rPr lang="zh-CN" altLang="en-US" sz="1100" dirty="0">
                <a:solidFill>
                  <a:schemeClr val="bg1"/>
                </a:solidFill>
                <a:latin typeface="微软雅黑" panose="020B0503020204020204" charset="-122"/>
                <a:ea typeface="微软雅黑" panose="020B0503020204020204" charset="-122"/>
                <a:sym typeface="+mn-ea"/>
              </a:rPr>
              <a:t>产业终端和传感器的</a:t>
            </a:r>
            <a:r>
              <a:rPr lang="zh-CN" altLang="en-US" sz="1100" dirty="0" smtClean="0">
                <a:solidFill>
                  <a:schemeClr val="bg1"/>
                </a:solidFill>
                <a:latin typeface="微软雅黑" panose="020B0503020204020204" charset="-122"/>
                <a:ea typeface="微软雅黑" panose="020B0503020204020204" charset="-122"/>
                <a:sym typeface="+mn-ea"/>
              </a:rPr>
              <a:t>信息。</a:t>
            </a:r>
            <a:endParaRPr lang="zh-CN" altLang="en-US" sz="1100" dirty="0">
              <a:solidFill>
                <a:schemeClr val="bg1"/>
              </a:solidFill>
              <a:latin typeface="微软雅黑" panose="020B0503020204020204" charset="-122"/>
              <a:ea typeface="微软雅黑" panose="020B0503020204020204" charset="-122"/>
              <a:sym typeface="+mn-ea"/>
            </a:endParaRPr>
          </a:p>
        </p:txBody>
      </p:sp>
      <p:sp>
        <p:nvSpPr>
          <p:cNvPr id="20" name="矩形 19"/>
          <p:cNvSpPr/>
          <p:nvPr/>
        </p:nvSpPr>
        <p:spPr>
          <a:xfrm>
            <a:off x="6644640" y="5246174"/>
            <a:ext cx="4950608" cy="290977"/>
          </a:xfrm>
          <a:prstGeom prst="rect">
            <a:avLst/>
          </a:prstGeom>
        </p:spPr>
        <p:txBody>
          <a:bodyPr wrap="square">
            <a:spAutoFit/>
          </a:bodyPr>
          <a:lstStyle/>
          <a:p>
            <a:pPr algn="l">
              <a:lnSpc>
                <a:spcPct val="130000"/>
              </a:lnSpc>
            </a:pPr>
            <a:r>
              <a:rPr lang="zh-CN" altLang="en-US" sz="1100" dirty="0" smtClean="0">
                <a:solidFill>
                  <a:schemeClr val="bg1"/>
                </a:solidFill>
                <a:latin typeface="微软雅黑" panose="020B0503020204020204" charset="-122"/>
                <a:ea typeface="微软雅黑" panose="020B0503020204020204" charset="-122"/>
                <a:sym typeface="+mn-ea"/>
              </a:rPr>
              <a:t>终端读取传感器的锁保护，多源下行指令的精确返回，上下行数据加密</a:t>
            </a:r>
            <a:endParaRPr lang="zh-CN" altLang="en-US" sz="1100" dirty="0">
              <a:solidFill>
                <a:schemeClr val="bg1"/>
              </a:solidFill>
              <a:latin typeface="微软雅黑" panose="020B0503020204020204" charset="-122"/>
              <a:ea typeface="微软雅黑" panose="020B0503020204020204" charset="-122"/>
              <a:sym typeface="+mn-ea"/>
            </a:endParaRPr>
          </a:p>
        </p:txBody>
      </p:sp>
    </p:spTree>
    <p:extLst>
      <p:ext uri="{BB962C8B-B14F-4D97-AF65-F5344CB8AC3E}">
        <p14:creationId xmlns:p14="http://schemas.microsoft.com/office/powerpoint/2010/main" val="289145447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p:tgtEl>
                                          <p:spTgt spid="23"/>
                                        </p:tgtEl>
                                        <p:attrNameLst>
                                          <p:attrName>ppt_y</p:attrName>
                                        </p:attrNameLst>
                                      </p:cBhvr>
                                      <p:tavLst>
                                        <p:tav tm="0">
                                          <p:val>
                                            <p:strVal val="#ppt_y+#ppt_h*1.125000"/>
                                          </p:val>
                                        </p:tav>
                                        <p:tav tm="100000">
                                          <p:val>
                                            <p:strVal val="#ppt_y"/>
                                          </p:val>
                                        </p:tav>
                                      </p:tavLst>
                                    </p:anim>
                                    <p:animEffect transition="in" filter="wipe(up)">
                                      <p:cBhvr>
                                        <p:cTn id="8" dur="500"/>
                                        <p:tgtEl>
                                          <p:spTgt spid="23"/>
                                        </p:tgtEl>
                                      </p:cBhvr>
                                    </p:animEffect>
                                  </p:childTnLst>
                                </p:cTn>
                              </p:par>
                            </p:childTnLst>
                          </p:cTn>
                        </p:par>
                        <p:par>
                          <p:cTn id="9" fill="hold">
                            <p:stCondLst>
                              <p:cond delay="500"/>
                            </p:stCondLst>
                            <p:childTnLst>
                              <p:par>
                                <p:cTn id="10" presetID="14" presetClass="entr" presetSubtype="5"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vertical)">
                                      <p:cBhvr>
                                        <p:cTn id="12" dur="500"/>
                                        <p:tgtEl>
                                          <p:spTgt spid="5"/>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53" presetClass="entr" presetSubtype="16"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12" presetClass="entr" presetSubtype="4"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p:tgtEl>
                                          <p:spTgt spid="16"/>
                                        </p:tgtEl>
                                        <p:attrNameLst>
                                          <p:attrName>ppt_y</p:attrName>
                                        </p:attrNameLst>
                                      </p:cBhvr>
                                      <p:tavLst>
                                        <p:tav tm="0">
                                          <p:val>
                                            <p:strVal val="#ppt_y+#ppt_h*1.125000"/>
                                          </p:val>
                                        </p:tav>
                                        <p:tav tm="100000">
                                          <p:val>
                                            <p:strVal val="#ppt_y"/>
                                          </p:val>
                                        </p:tav>
                                      </p:tavLst>
                                    </p:anim>
                                    <p:animEffect transition="in" filter="wipe(up)">
                                      <p:cBhvr>
                                        <p:cTn id="26" dur="500"/>
                                        <p:tgtEl>
                                          <p:spTgt spid="16"/>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par>
                                <p:cTn id="31" presetID="53" presetClass="entr" presetSubtype="16"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Effect transition="in" filter="fade">
                                      <p:cBhvr>
                                        <p:cTn id="35" dur="500"/>
                                        <p:tgtEl>
                                          <p:spTgt spid="12"/>
                                        </p:tgtEl>
                                      </p:cBhvr>
                                    </p:animEffect>
                                  </p:childTnLst>
                                </p:cTn>
                              </p:par>
                            </p:childTnLst>
                          </p:cTn>
                        </p:par>
                        <p:par>
                          <p:cTn id="36" fill="hold">
                            <p:stCondLst>
                              <p:cond delay="2500"/>
                            </p:stCondLst>
                            <p:childTnLst>
                              <p:par>
                                <p:cTn id="37" presetID="12" presetClass="entr" presetSubtype="4"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p:tgtEl>
                                          <p:spTgt spid="17"/>
                                        </p:tgtEl>
                                        <p:attrNameLst>
                                          <p:attrName>ppt_y</p:attrName>
                                        </p:attrNameLst>
                                      </p:cBhvr>
                                      <p:tavLst>
                                        <p:tav tm="0">
                                          <p:val>
                                            <p:strVal val="#ppt_y+#ppt_h*1.125000"/>
                                          </p:val>
                                        </p:tav>
                                        <p:tav tm="100000">
                                          <p:val>
                                            <p:strVal val="#ppt_y"/>
                                          </p:val>
                                        </p:tav>
                                      </p:tavLst>
                                    </p:anim>
                                    <p:animEffect transition="in" filter="wipe(up)">
                                      <p:cBhvr>
                                        <p:cTn id="40" dur="500"/>
                                        <p:tgtEl>
                                          <p:spTgt spid="17"/>
                                        </p:tgtEl>
                                      </p:cBhvr>
                                    </p:animEffect>
                                  </p:childTnLst>
                                </p:cTn>
                              </p:par>
                            </p:childTnLst>
                          </p:cTn>
                        </p:par>
                        <p:par>
                          <p:cTn id="41" fill="hold">
                            <p:stCondLst>
                              <p:cond delay="3000"/>
                            </p:stCondLst>
                            <p:childTnLst>
                              <p:par>
                                <p:cTn id="42" presetID="22" presetClass="entr" presetSubtype="8"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par>
                                <p:cTn id="45" presetID="53" presetClass="entr" presetSubtype="16"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500" fill="hold"/>
                                        <p:tgtEl>
                                          <p:spTgt spid="15"/>
                                        </p:tgtEl>
                                        <p:attrNameLst>
                                          <p:attrName>ppt_w</p:attrName>
                                        </p:attrNameLst>
                                      </p:cBhvr>
                                      <p:tavLst>
                                        <p:tav tm="0">
                                          <p:val>
                                            <p:fltVal val="0"/>
                                          </p:val>
                                        </p:tav>
                                        <p:tav tm="100000">
                                          <p:val>
                                            <p:strVal val="#ppt_w"/>
                                          </p:val>
                                        </p:tav>
                                      </p:tavLst>
                                    </p:anim>
                                    <p:anim calcmode="lin" valueType="num">
                                      <p:cBhvr>
                                        <p:cTn id="48" dur="500" fill="hold"/>
                                        <p:tgtEl>
                                          <p:spTgt spid="15"/>
                                        </p:tgtEl>
                                        <p:attrNameLst>
                                          <p:attrName>ppt_h</p:attrName>
                                        </p:attrNameLst>
                                      </p:cBhvr>
                                      <p:tavLst>
                                        <p:tav tm="0">
                                          <p:val>
                                            <p:fltVal val="0"/>
                                          </p:val>
                                        </p:tav>
                                        <p:tav tm="100000">
                                          <p:val>
                                            <p:strVal val="#ppt_h"/>
                                          </p:val>
                                        </p:tav>
                                      </p:tavLst>
                                    </p:anim>
                                    <p:animEffect transition="in" filter="fade">
                                      <p:cBhvr>
                                        <p:cTn id="49" dur="500"/>
                                        <p:tgtEl>
                                          <p:spTgt spid="15"/>
                                        </p:tgtEl>
                                      </p:cBhvr>
                                    </p:animEffect>
                                  </p:childTnLst>
                                </p:cTn>
                              </p:par>
                            </p:childTnLst>
                          </p:cTn>
                        </p:par>
                        <p:par>
                          <p:cTn id="50" fill="hold">
                            <p:stCondLst>
                              <p:cond delay="3500"/>
                            </p:stCondLst>
                            <p:childTnLst>
                              <p:par>
                                <p:cTn id="51" presetID="12" presetClass="entr" presetSubtype="4" fill="hold" grpId="0" nodeType="after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p:tgtEl>
                                          <p:spTgt spid="18"/>
                                        </p:tgtEl>
                                        <p:attrNameLst>
                                          <p:attrName>ppt_y</p:attrName>
                                        </p:attrNameLst>
                                      </p:cBhvr>
                                      <p:tavLst>
                                        <p:tav tm="0">
                                          <p:val>
                                            <p:strVal val="#ppt_y+#ppt_h*1.125000"/>
                                          </p:val>
                                        </p:tav>
                                        <p:tav tm="100000">
                                          <p:val>
                                            <p:strVal val="#ppt_y"/>
                                          </p:val>
                                        </p:tav>
                                      </p:tavLst>
                                    </p:anim>
                                    <p:animEffect transition="in" filter="wipe(up)">
                                      <p:cBhvr>
                                        <p:cTn id="54" dur="500"/>
                                        <p:tgtEl>
                                          <p:spTgt spid="18"/>
                                        </p:tgtEl>
                                      </p:cBhvr>
                                    </p:animEffect>
                                  </p:childTnLst>
                                </p:cTn>
                              </p:par>
                            </p:childTnLst>
                          </p:cTn>
                        </p:par>
                        <p:par>
                          <p:cTn id="55" fill="hold">
                            <p:stCondLst>
                              <p:cond delay="4000"/>
                            </p:stCondLst>
                            <p:childTnLst>
                              <p:par>
                                <p:cTn id="56" presetID="12" presetClass="entr" presetSubtype="4" fill="hold" grpId="0" nodeType="after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additive="base">
                                        <p:cTn id="58" dur="500"/>
                                        <p:tgtEl>
                                          <p:spTgt spid="13"/>
                                        </p:tgtEl>
                                        <p:attrNameLst>
                                          <p:attrName>ppt_y</p:attrName>
                                        </p:attrNameLst>
                                      </p:cBhvr>
                                      <p:tavLst>
                                        <p:tav tm="0">
                                          <p:val>
                                            <p:strVal val="#ppt_y+#ppt_h*1.125000"/>
                                          </p:val>
                                        </p:tav>
                                        <p:tav tm="100000">
                                          <p:val>
                                            <p:strVal val="#ppt_y"/>
                                          </p:val>
                                        </p:tav>
                                      </p:tavLst>
                                    </p:anim>
                                    <p:animEffect transition="in" filter="wipe(up)">
                                      <p:cBhvr>
                                        <p:cTn id="59" dur="500"/>
                                        <p:tgtEl>
                                          <p:spTgt spid="13"/>
                                        </p:tgtEl>
                                      </p:cBhvr>
                                    </p:animEffect>
                                  </p:childTnLst>
                                </p:cTn>
                              </p:par>
                            </p:childTnLst>
                          </p:cTn>
                        </p:par>
                        <p:par>
                          <p:cTn id="60" fill="hold">
                            <p:stCondLst>
                              <p:cond delay="4500"/>
                            </p:stCondLst>
                            <p:childTnLst>
                              <p:par>
                                <p:cTn id="61" presetID="12" presetClass="entr" presetSubtype="4" fill="hold" grpId="0" nodeType="after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p:tgtEl>
                                          <p:spTgt spid="19"/>
                                        </p:tgtEl>
                                        <p:attrNameLst>
                                          <p:attrName>ppt_y</p:attrName>
                                        </p:attrNameLst>
                                      </p:cBhvr>
                                      <p:tavLst>
                                        <p:tav tm="0">
                                          <p:val>
                                            <p:strVal val="#ppt_y+#ppt_h*1.125000"/>
                                          </p:val>
                                        </p:tav>
                                        <p:tav tm="100000">
                                          <p:val>
                                            <p:strVal val="#ppt_y"/>
                                          </p:val>
                                        </p:tav>
                                      </p:tavLst>
                                    </p:anim>
                                    <p:animEffect transition="in" filter="wipe(up)">
                                      <p:cBhvr>
                                        <p:cTn id="64" dur="500"/>
                                        <p:tgtEl>
                                          <p:spTgt spid="19"/>
                                        </p:tgtEl>
                                      </p:cBhvr>
                                    </p:animEffect>
                                  </p:childTnLst>
                                </p:cTn>
                              </p:par>
                            </p:childTnLst>
                          </p:cTn>
                        </p:par>
                        <p:par>
                          <p:cTn id="65" fill="hold">
                            <p:stCondLst>
                              <p:cond delay="5000"/>
                            </p:stCondLst>
                            <p:childTnLst>
                              <p:par>
                                <p:cTn id="66" presetID="12" presetClass="entr" presetSubtype="4" fill="hold" grpId="0" nodeType="after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additive="base">
                                        <p:cTn id="68" dur="500"/>
                                        <p:tgtEl>
                                          <p:spTgt spid="20"/>
                                        </p:tgtEl>
                                        <p:attrNameLst>
                                          <p:attrName>ppt_y</p:attrName>
                                        </p:attrNameLst>
                                      </p:cBhvr>
                                      <p:tavLst>
                                        <p:tav tm="0">
                                          <p:val>
                                            <p:strVal val="#ppt_y+#ppt_h*1.125000"/>
                                          </p:val>
                                        </p:tav>
                                        <p:tav tm="100000">
                                          <p:val>
                                            <p:strVal val="#ppt_y"/>
                                          </p:val>
                                        </p:tav>
                                      </p:tavLst>
                                    </p:anim>
                                    <p:animEffect transition="in" filter="wipe(up)">
                                      <p:cBhvr>
                                        <p:cTn id="6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9" grpId="0" bldLvl="0" animBg="1"/>
      <p:bldP spid="10" grpId="0" bldLvl="0" animBg="1"/>
      <p:bldP spid="11" grpId="0" bldLvl="0" animBg="1"/>
      <p:bldP spid="16" grpId="0"/>
      <p:bldP spid="17" grpId="0"/>
      <p:bldP spid="18" grpId="0"/>
      <p:bldP spid="23" grpId="0"/>
      <p:bldP spid="13" grpId="0"/>
      <p:bldP spid="19" grpId="0"/>
      <p:bldP spid="2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www.33ppt.com"/>
</p:tagLst>
</file>

<file path=ppt/theme/theme1.xml><?xml version="1.0" encoding="utf-8"?>
<a:theme xmlns:a="http://schemas.openxmlformats.org/drawingml/2006/main" name="www.33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1141</TotalTime>
  <Words>1888</Words>
  <Application>Microsoft Office PowerPoint</Application>
  <PresentationFormat>自定义</PresentationFormat>
  <Paragraphs>167</Paragraphs>
  <Slides>33</Slides>
  <Notes>33</Notes>
  <HiddenSlides>0</HiddenSlides>
  <MMClips>0</MMClips>
  <ScaleCrop>false</ScaleCrop>
  <HeadingPairs>
    <vt:vector size="4" baseType="variant">
      <vt:variant>
        <vt:lpstr>主题</vt:lpstr>
      </vt:variant>
      <vt:variant>
        <vt:i4>1</vt:i4>
      </vt:variant>
      <vt:variant>
        <vt:lpstr>幻灯片标题</vt:lpstr>
      </vt:variant>
      <vt:variant>
        <vt:i4>33</vt:i4>
      </vt:variant>
    </vt:vector>
  </HeadingPairs>
  <TitlesOfParts>
    <vt:vector size="34" baseType="lpstr">
      <vt:lpstr>www.33ppt.com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www.33ppt.com</Manager>
  <Company>www.33ppt.com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www.33ppt.com</dc:title>
  <dc:subject>www.33ppt.com</dc:subject>
  <dc:creator>www.33ppt.com</dc:creator>
  <cp:keywords>www.33ppt.com</cp:keywords>
  <dc:description>www.33ppt.com</dc:description>
  <cp:lastModifiedBy>9029</cp:lastModifiedBy>
  <cp:revision>59</cp:revision>
  <dcterms:created xsi:type="dcterms:W3CDTF">2017-05-19T11:56:22Z</dcterms:created>
  <dcterms:modified xsi:type="dcterms:W3CDTF">2019-07-11T08:59:04Z</dcterms:modified>
  <cp:category>www.33ppt.com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2052-10.1.0.6391</vt:lpwstr>
  </property>
</Properties>
</file>